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6" r:id="rId2"/>
  </p:sldMasterIdLst>
  <p:notesMasterIdLst>
    <p:notesMasterId r:id="rId4"/>
  </p:notesMasterIdLst>
  <p:sldIdLst>
    <p:sldId id="260" r:id="rId3"/>
  </p:sldIdLst>
  <p:sldSz cx="43891200" cy="32918400"/>
  <p:notesSz cx="6858000" cy="9144000"/>
  <p:defaultTextStyle>
    <a:defPPr>
      <a:defRPr lang="en-US"/>
    </a:defPPr>
    <a:lvl1pPr marL="0" algn="l" defTabSz="505297" rtl="0" eaLnBrk="1" latinLnBrk="0" hangingPunct="1">
      <a:defRPr sz="1989" kern="1200">
        <a:solidFill>
          <a:schemeClr val="tx1"/>
        </a:solidFill>
        <a:latin typeface="+mn-lt"/>
        <a:ea typeface="+mn-ea"/>
        <a:cs typeface="+mn-cs"/>
      </a:defRPr>
    </a:lvl1pPr>
    <a:lvl2pPr marL="505297" algn="l" defTabSz="505297" rtl="0" eaLnBrk="1" latinLnBrk="0" hangingPunct="1">
      <a:defRPr sz="1989" kern="1200">
        <a:solidFill>
          <a:schemeClr val="tx1"/>
        </a:solidFill>
        <a:latin typeface="+mn-lt"/>
        <a:ea typeface="+mn-ea"/>
        <a:cs typeface="+mn-cs"/>
      </a:defRPr>
    </a:lvl2pPr>
    <a:lvl3pPr marL="1010595" algn="l" defTabSz="505297" rtl="0" eaLnBrk="1" latinLnBrk="0" hangingPunct="1">
      <a:defRPr sz="1989" kern="1200">
        <a:solidFill>
          <a:schemeClr val="tx1"/>
        </a:solidFill>
        <a:latin typeface="+mn-lt"/>
        <a:ea typeface="+mn-ea"/>
        <a:cs typeface="+mn-cs"/>
      </a:defRPr>
    </a:lvl3pPr>
    <a:lvl4pPr marL="1515892" algn="l" defTabSz="505297" rtl="0" eaLnBrk="1" latinLnBrk="0" hangingPunct="1">
      <a:defRPr sz="1989" kern="1200">
        <a:solidFill>
          <a:schemeClr val="tx1"/>
        </a:solidFill>
        <a:latin typeface="+mn-lt"/>
        <a:ea typeface="+mn-ea"/>
        <a:cs typeface="+mn-cs"/>
      </a:defRPr>
    </a:lvl4pPr>
    <a:lvl5pPr marL="2021190" algn="l" defTabSz="505297" rtl="0" eaLnBrk="1" latinLnBrk="0" hangingPunct="1">
      <a:defRPr sz="1989" kern="1200">
        <a:solidFill>
          <a:schemeClr val="tx1"/>
        </a:solidFill>
        <a:latin typeface="+mn-lt"/>
        <a:ea typeface="+mn-ea"/>
        <a:cs typeface="+mn-cs"/>
      </a:defRPr>
    </a:lvl5pPr>
    <a:lvl6pPr marL="2526487" algn="l" defTabSz="505297" rtl="0" eaLnBrk="1" latinLnBrk="0" hangingPunct="1">
      <a:defRPr sz="1989" kern="1200">
        <a:solidFill>
          <a:schemeClr val="tx1"/>
        </a:solidFill>
        <a:latin typeface="+mn-lt"/>
        <a:ea typeface="+mn-ea"/>
        <a:cs typeface="+mn-cs"/>
      </a:defRPr>
    </a:lvl6pPr>
    <a:lvl7pPr marL="3031785" algn="l" defTabSz="505297" rtl="0" eaLnBrk="1" latinLnBrk="0" hangingPunct="1">
      <a:defRPr sz="1989" kern="1200">
        <a:solidFill>
          <a:schemeClr val="tx1"/>
        </a:solidFill>
        <a:latin typeface="+mn-lt"/>
        <a:ea typeface="+mn-ea"/>
        <a:cs typeface="+mn-cs"/>
      </a:defRPr>
    </a:lvl7pPr>
    <a:lvl8pPr marL="3537082" algn="l" defTabSz="505297" rtl="0" eaLnBrk="1" latinLnBrk="0" hangingPunct="1">
      <a:defRPr sz="1989" kern="1200">
        <a:solidFill>
          <a:schemeClr val="tx1"/>
        </a:solidFill>
        <a:latin typeface="+mn-lt"/>
        <a:ea typeface="+mn-ea"/>
        <a:cs typeface="+mn-cs"/>
      </a:defRPr>
    </a:lvl8pPr>
    <a:lvl9pPr marL="4042380" algn="l" defTabSz="505297" rtl="0" eaLnBrk="1" latinLnBrk="0" hangingPunct="1">
      <a:defRPr sz="198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C3DC"/>
    <a:srgbClr val="5B67A5"/>
    <a:srgbClr val="B0DB25"/>
    <a:srgbClr val="EDAF13"/>
    <a:srgbClr val="5BA55B"/>
    <a:srgbClr val="AC7BBF"/>
    <a:srgbClr val="8EA153"/>
    <a:srgbClr val="5B80A5"/>
    <a:srgbClr val="A3020A"/>
    <a:srgbClr val="B028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5694" autoAdjust="0"/>
  </p:normalViewPr>
  <p:slideViewPr>
    <p:cSldViewPr snapToGrid="0">
      <p:cViewPr>
        <p:scale>
          <a:sx n="40" d="100"/>
          <a:sy n="40" d="100"/>
        </p:scale>
        <p:origin x="-4158" y="-37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FBF5B8-5740-4C67-8626-22F75BA6D367}" type="datetimeFigureOut">
              <a:rPr lang="en-US" smtClean="0"/>
              <a:t>2/24/2017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613E7-3C40-434B-8E9E-EDDFF67DFAA6}" type="slidenum">
              <a:rPr lang="en-US" smtClean="0"/>
              <a:t>‹#›</a:t>
            </a:fld>
            <a:endParaRPr lang="en-US"/>
          </a:p>
        </p:txBody>
      </p:sp>
    </p:spTree>
    <p:extLst>
      <p:ext uri="{BB962C8B-B14F-4D97-AF65-F5344CB8AC3E}">
        <p14:creationId xmlns:p14="http://schemas.microsoft.com/office/powerpoint/2010/main" val="1115022150"/>
      </p:ext>
    </p:extLst>
  </p:cSld>
  <p:clrMap bg1="lt1" tx1="dk1" bg2="lt2" tx2="dk2" accent1="accent1" accent2="accent2" accent3="accent3" accent4="accent4" accent5="accent5" accent6="accent6" hlink="hlink" folHlink="folHlink"/>
  <p:notesStyle>
    <a:lvl1pPr marL="0" algn="l" defTabSz="3686650" rtl="0" eaLnBrk="1" latinLnBrk="0" hangingPunct="1">
      <a:defRPr sz="4839" kern="1200">
        <a:solidFill>
          <a:schemeClr val="tx1"/>
        </a:solidFill>
        <a:latin typeface="+mn-lt"/>
        <a:ea typeface="+mn-ea"/>
        <a:cs typeface="+mn-cs"/>
      </a:defRPr>
    </a:lvl1pPr>
    <a:lvl2pPr marL="1843326" algn="l" defTabSz="3686650" rtl="0" eaLnBrk="1" latinLnBrk="0" hangingPunct="1">
      <a:defRPr sz="4839" kern="1200">
        <a:solidFill>
          <a:schemeClr val="tx1"/>
        </a:solidFill>
        <a:latin typeface="+mn-lt"/>
        <a:ea typeface="+mn-ea"/>
        <a:cs typeface="+mn-cs"/>
      </a:defRPr>
    </a:lvl2pPr>
    <a:lvl3pPr marL="3686650" algn="l" defTabSz="3686650" rtl="0" eaLnBrk="1" latinLnBrk="0" hangingPunct="1">
      <a:defRPr sz="4839" kern="1200">
        <a:solidFill>
          <a:schemeClr val="tx1"/>
        </a:solidFill>
        <a:latin typeface="+mn-lt"/>
        <a:ea typeface="+mn-ea"/>
        <a:cs typeface="+mn-cs"/>
      </a:defRPr>
    </a:lvl3pPr>
    <a:lvl4pPr marL="5529975" algn="l" defTabSz="3686650" rtl="0" eaLnBrk="1" latinLnBrk="0" hangingPunct="1">
      <a:defRPr sz="4839" kern="1200">
        <a:solidFill>
          <a:schemeClr val="tx1"/>
        </a:solidFill>
        <a:latin typeface="+mn-lt"/>
        <a:ea typeface="+mn-ea"/>
        <a:cs typeface="+mn-cs"/>
      </a:defRPr>
    </a:lvl4pPr>
    <a:lvl5pPr marL="7373300" algn="l" defTabSz="3686650" rtl="0" eaLnBrk="1" latinLnBrk="0" hangingPunct="1">
      <a:defRPr sz="4839" kern="1200">
        <a:solidFill>
          <a:schemeClr val="tx1"/>
        </a:solidFill>
        <a:latin typeface="+mn-lt"/>
        <a:ea typeface="+mn-ea"/>
        <a:cs typeface="+mn-cs"/>
      </a:defRPr>
    </a:lvl5pPr>
    <a:lvl6pPr marL="9216625" algn="l" defTabSz="3686650" rtl="0" eaLnBrk="1" latinLnBrk="0" hangingPunct="1">
      <a:defRPr sz="4839" kern="1200">
        <a:solidFill>
          <a:schemeClr val="tx1"/>
        </a:solidFill>
        <a:latin typeface="+mn-lt"/>
        <a:ea typeface="+mn-ea"/>
        <a:cs typeface="+mn-cs"/>
      </a:defRPr>
    </a:lvl6pPr>
    <a:lvl7pPr marL="11059951" algn="l" defTabSz="3686650" rtl="0" eaLnBrk="1" latinLnBrk="0" hangingPunct="1">
      <a:defRPr sz="4839" kern="1200">
        <a:solidFill>
          <a:schemeClr val="tx1"/>
        </a:solidFill>
        <a:latin typeface="+mn-lt"/>
        <a:ea typeface="+mn-ea"/>
        <a:cs typeface="+mn-cs"/>
      </a:defRPr>
    </a:lvl7pPr>
    <a:lvl8pPr marL="12903275" algn="l" defTabSz="3686650" rtl="0" eaLnBrk="1" latinLnBrk="0" hangingPunct="1">
      <a:defRPr sz="4839" kern="1200">
        <a:solidFill>
          <a:schemeClr val="tx1"/>
        </a:solidFill>
        <a:latin typeface="+mn-lt"/>
        <a:ea typeface="+mn-ea"/>
        <a:cs typeface="+mn-cs"/>
      </a:defRPr>
    </a:lvl8pPr>
    <a:lvl9pPr marL="14746601" algn="l" defTabSz="3686650" rtl="0" eaLnBrk="1" latinLnBrk="0" hangingPunct="1">
      <a:defRPr sz="483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27051" y="6021372"/>
            <a:ext cx="10196515"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6" name="Text Placeholder 5"/>
          <p:cNvSpPr>
            <a:spLocks noGrp="1"/>
          </p:cNvSpPr>
          <p:nvPr>
            <p:ph type="body" sz="quarter" idx="11" hasCustomPrompt="1"/>
          </p:nvPr>
        </p:nvSpPr>
        <p:spPr>
          <a:xfrm>
            <a:off x="527051" y="5268516"/>
            <a:ext cx="10196515"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INTRODUCTION or ABSTRACT</a:t>
            </a:r>
          </a:p>
        </p:txBody>
      </p:sp>
      <p:sp>
        <p:nvSpPr>
          <p:cNvPr id="20" name="Text Placeholder 5"/>
          <p:cNvSpPr>
            <a:spLocks noGrp="1"/>
          </p:cNvSpPr>
          <p:nvPr>
            <p:ph type="body" sz="quarter" idx="20" hasCustomPrompt="1"/>
          </p:nvPr>
        </p:nvSpPr>
        <p:spPr>
          <a:xfrm>
            <a:off x="517526" y="14198700"/>
            <a:ext cx="10210800"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OBJECTIVES</a:t>
            </a:r>
          </a:p>
        </p:txBody>
      </p:sp>
      <p:sp>
        <p:nvSpPr>
          <p:cNvPr id="21" name="Text Placeholder 3"/>
          <p:cNvSpPr>
            <a:spLocks noGrp="1"/>
          </p:cNvSpPr>
          <p:nvPr>
            <p:ph type="body" sz="quarter" idx="21" hasCustomPrompt="1"/>
          </p:nvPr>
        </p:nvSpPr>
        <p:spPr>
          <a:xfrm>
            <a:off x="11252210" y="6021372"/>
            <a:ext cx="21421723"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22" name="Text Placeholder 5"/>
          <p:cNvSpPr>
            <a:spLocks noGrp="1"/>
          </p:cNvSpPr>
          <p:nvPr>
            <p:ph type="body" sz="quarter" idx="22" hasCustomPrompt="1"/>
          </p:nvPr>
        </p:nvSpPr>
        <p:spPr>
          <a:xfrm>
            <a:off x="11242676" y="5268521"/>
            <a:ext cx="21431251"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MATERIALS &amp; METHODS</a:t>
            </a:r>
          </a:p>
        </p:txBody>
      </p:sp>
      <p:sp>
        <p:nvSpPr>
          <p:cNvPr id="23" name="Text Placeholder 3"/>
          <p:cNvSpPr>
            <a:spLocks noGrp="1"/>
          </p:cNvSpPr>
          <p:nvPr>
            <p:ph type="body" sz="quarter" idx="23" hasCustomPrompt="1"/>
          </p:nvPr>
        </p:nvSpPr>
        <p:spPr>
          <a:xfrm>
            <a:off x="11252210" y="20505756"/>
            <a:ext cx="21421723"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24" name="Text Placeholder 5"/>
          <p:cNvSpPr>
            <a:spLocks noGrp="1"/>
          </p:cNvSpPr>
          <p:nvPr>
            <p:ph type="body" sz="quarter" idx="24" hasCustomPrompt="1"/>
          </p:nvPr>
        </p:nvSpPr>
        <p:spPr>
          <a:xfrm>
            <a:off x="11252210" y="19752905"/>
            <a:ext cx="21421723"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RESULTS</a:t>
            </a:r>
          </a:p>
        </p:txBody>
      </p:sp>
      <p:sp>
        <p:nvSpPr>
          <p:cNvPr id="25" name="Text Placeholder 5"/>
          <p:cNvSpPr>
            <a:spLocks noGrp="1"/>
          </p:cNvSpPr>
          <p:nvPr>
            <p:ph type="body" sz="quarter" idx="25" hasCustomPrompt="1"/>
          </p:nvPr>
        </p:nvSpPr>
        <p:spPr>
          <a:xfrm>
            <a:off x="33185099" y="5268516"/>
            <a:ext cx="10201277"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CONCLUSIONS</a:t>
            </a:r>
          </a:p>
        </p:txBody>
      </p:sp>
      <p:sp>
        <p:nvSpPr>
          <p:cNvPr id="26" name="Text Placeholder 3"/>
          <p:cNvSpPr>
            <a:spLocks noGrp="1"/>
          </p:cNvSpPr>
          <p:nvPr>
            <p:ph type="body" sz="quarter" idx="26" hasCustomPrompt="1"/>
          </p:nvPr>
        </p:nvSpPr>
        <p:spPr>
          <a:xfrm>
            <a:off x="33185099" y="6021372"/>
            <a:ext cx="10201277"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27" name="Text Placeholder 5"/>
          <p:cNvSpPr>
            <a:spLocks noGrp="1"/>
          </p:cNvSpPr>
          <p:nvPr>
            <p:ph type="body" sz="quarter" idx="27" hasCustomPrompt="1"/>
          </p:nvPr>
        </p:nvSpPr>
        <p:spPr>
          <a:xfrm>
            <a:off x="33185099" y="14258551"/>
            <a:ext cx="10201277"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REFERENCES</a:t>
            </a:r>
          </a:p>
        </p:txBody>
      </p:sp>
      <p:sp>
        <p:nvSpPr>
          <p:cNvPr id="28" name="Text Placeholder 3"/>
          <p:cNvSpPr>
            <a:spLocks noGrp="1"/>
          </p:cNvSpPr>
          <p:nvPr>
            <p:ph type="body" sz="quarter" idx="28" hasCustomPrompt="1"/>
          </p:nvPr>
        </p:nvSpPr>
        <p:spPr>
          <a:xfrm>
            <a:off x="33185099" y="15011401"/>
            <a:ext cx="10201277"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29" name="Text Placeholder 5"/>
          <p:cNvSpPr>
            <a:spLocks noGrp="1"/>
          </p:cNvSpPr>
          <p:nvPr>
            <p:ph type="body" sz="quarter" idx="29" hasCustomPrompt="1"/>
          </p:nvPr>
        </p:nvSpPr>
        <p:spPr>
          <a:xfrm>
            <a:off x="33185094" y="25680591"/>
            <a:ext cx="10201277" cy="751676"/>
          </a:xfrm>
          <a:prstGeom prst="rect">
            <a:avLst/>
          </a:prstGeom>
          <a:noFill/>
        </p:spPr>
        <p:txBody>
          <a:bodyPr wrap="square" lIns="91406" tIns="91406" rIns="91406" bIns="91406" anchor="ctr" anchorCtr="0">
            <a:spAutoFit/>
          </a:bodyPr>
          <a:lstStyle>
            <a:lvl1pPr marL="0" indent="0" algn="ctr">
              <a:buNone/>
              <a:defRPr sz="3685" b="1" u="sng" baseline="0">
                <a:solidFill>
                  <a:schemeClr val="accent5">
                    <a:lumMod val="50000"/>
                  </a:schemeClr>
                </a:solidFill>
              </a:defRPr>
            </a:lvl1pPr>
          </a:lstStyle>
          <a:p>
            <a:pPr lvl="0"/>
            <a:r>
              <a:rPr lang="en-US" dirty="0"/>
              <a:t>(click to edit)  ACKNOWLEDGEMENTS or  CONTACT</a:t>
            </a:r>
          </a:p>
        </p:txBody>
      </p:sp>
      <p:sp>
        <p:nvSpPr>
          <p:cNvPr id="30" name="Text Placeholder 3"/>
          <p:cNvSpPr>
            <a:spLocks noGrp="1"/>
          </p:cNvSpPr>
          <p:nvPr>
            <p:ph type="body" sz="quarter" idx="30" hasCustomPrompt="1"/>
          </p:nvPr>
        </p:nvSpPr>
        <p:spPr>
          <a:xfrm>
            <a:off x="33185099" y="26433447"/>
            <a:ext cx="10201277"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60" name="Text Placeholder 3"/>
          <p:cNvSpPr>
            <a:spLocks noGrp="1"/>
          </p:cNvSpPr>
          <p:nvPr>
            <p:ph type="body" sz="quarter" idx="96" hasCustomPrompt="1"/>
          </p:nvPr>
        </p:nvSpPr>
        <p:spPr>
          <a:xfrm>
            <a:off x="527051" y="14951556"/>
            <a:ext cx="10201277" cy="819603"/>
          </a:xfrm>
          <a:prstGeom prst="rect">
            <a:avLst/>
          </a:prstGeom>
        </p:spPr>
        <p:txBody>
          <a:bodyPr wrap="square" lIns="228514" tIns="228514" rIns="228514" bIns="228514">
            <a:spAutoFit/>
          </a:bodyPr>
          <a:lstStyle>
            <a:lvl1pPr marL="0" indent="0">
              <a:buNone/>
              <a:defRPr sz="2327">
                <a:solidFill>
                  <a:schemeClr val="accent5">
                    <a:lumMod val="50000"/>
                  </a:schemeClr>
                </a:solidFill>
                <a:latin typeface="Times New Roman" panose="02020603050405020304" pitchFamily="18" charset="0"/>
                <a:cs typeface="Times New Roman" panose="02020603050405020304" pitchFamily="18" charset="0"/>
              </a:defRPr>
            </a:lvl1pPr>
            <a:lvl2pPr marL="1440346" indent="-553976">
              <a:defRPr sz="2327">
                <a:latin typeface="Trebuchet MS" pitchFamily="34" charset="0"/>
              </a:defRPr>
            </a:lvl2pPr>
            <a:lvl3pPr marL="1994323" indent="-553976">
              <a:defRPr sz="2327">
                <a:latin typeface="Trebuchet MS" pitchFamily="34" charset="0"/>
              </a:defRPr>
            </a:lvl3pPr>
            <a:lvl4pPr marL="2603703" indent="-609376">
              <a:defRPr sz="2327">
                <a:latin typeface="Trebuchet MS" pitchFamily="34" charset="0"/>
              </a:defRPr>
            </a:lvl4pPr>
            <a:lvl5pPr marL="3046883" indent="-443185">
              <a:defRPr sz="2327">
                <a:latin typeface="Trebuchet MS" pitchFamily="34" charset="0"/>
              </a:defRPr>
            </a:lvl5pPr>
          </a:lstStyle>
          <a:p>
            <a:pPr lvl="0"/>
            <a:r>
              <a:rPr lang="en-US" dirty="0"/>
              <a:t>Type in or paste your text here</a:t>
            </a:r>
          </a:p>
        </p:txBody>
      </p:sp>
      <p:sp>
        <p:nvSpPr>
          <p:cNvPr id="77" name="Text Placeholder 76"/>
          <p:cNvSpPr>
            <a:spLocks noGrp="1"/>
          </p:cNvSpPr>
          <p:nvPr>
            <p:ph type="body" sz="quarter" idx="150" hasCustomPrompt="1"/>
          </p:nvPr>
        </p:nvSpPr>
        <p:spPr>
          <a:xfrm>
            <a:off x="11224252" y="1785731"/>
            <a:ext cx="21421723" cy="1280160"/>
          </a:xfrm>
          <a:prstGeom prst="rect">
            <a:avLst/>
          </a:prstGeom>
        </p:spPr>
        <p:txBody>
          <a:bodyPr lIns="91411" tIns="45701" rIns="91411" bIns="45701">
            <a:normAutofit/>
          </a:bodyPr>
          <a:lstStyle>
            <a:lvl1pPr marL="0" indent="0" algn="ctr">
              <a:buFontTx/>
              <a:buNone/>
              <a:defRPr sz="6497">
                <a:solidFill>
                  <a:schemeClr val="bg1"/>
                </a:solidFill>
              </a:defRPr>
            </a:lvl1pPr>
            <a:lvl2pPr>
              <a:buFontTx/>
              <a:buNone/>
              <a:defRPr sz="6982"/>
            </a:lvl2pPr>
            <a:lvl3pPr>
              <a:buFontTx/>
              <a:buNone/>
              <a:defRPr sz="6982"/>
            </a:lvl3pPr>
            <a:lvl4pPr>
              <a:buFontTx/>
              <a:buNone/>
              <a:defRPr sz="6982"/>
            </a:lvl4pPr>
            <a:lvl5pPr>
              <a:buFontTx/>
              <a:buNone/>
              <a:defRPr sz="6982"/>
            </a:lvl5pPr>
          </a:lstStyle>
          <a:p>
            <a:pPr lvl="0"/>
            <a:r>
              <a:rPr lang="en-US" dirty="0"/>
              <a:t>Click here to add authors</a:t>
            </a:r>
          </a:p>
        </p:txBody>
      </p:sp>
      <p:sp>
        <p:nvSpPr>
          <p:cNvPr id="47" name="Text Placeholder 76"/>
          <p:cNvSpPr>
            <a:spLocks noGrp="1"/>
          </p:cNvSpPr>
          <p:nvPr>
            <p:ph type="body" sz="quarter" idx="184" hasCustomPrompt="1"/>
          </p:nvPr>
        </p:nvSpPr>
        <p:spPr>
          <a:xfrm>
            <a:off x="11224252" y="3117459"/>
            <a:ext cx="21421723" cy="1163784"/>
          </a:xfrm>
          <a:prstGeom prst="rect">
            <a:avLst/>
          </a:prstGeom>
        </p:spPr>
        <p:txBody>
          <a:bodyPr lIns="91411" tIns="45701" rIns="91411" bIns="45701">
            <a:normAutofit/>
          </a:bodyPr>
          <a:lstStyle>
            <a:lvl1pPr marL="0" indent="0" algn="ctr">
              <a:buFontTx/>
              <a:buNone/>
              <a:defRPr sz="5139">
                <a:solidFill>
                  <a:schemeClr val="bg1"/>
                </a:solidFill>
              </a:defRPr>
            </a:lvl1pPr>
            <a:lvl2pPr>
              <a:buFontTx/>
              <a:buNone/>
              <a:defRPr sz="6982"/>
            </a:lvl2pPr>
            <a:lvl3pPr>
              <a:buFontTx/>
              <a:buNone/>
              <a:defRPr sz="6982"/>
            </a:lvl3pPr>
            <a:lvl4pPr>
              <a:buFontTx/>
              <a:buNone/>
              <a:defRPr sz="6982"/>
            </a:lvl4pPr>
            <a:lvl5pPr>
              <a:buFontTx/>
              <a:buNone/>
              <a:defRPr sz="6982"/>
            </a:lvl5pPr>
          </a:lstStyle>
          <a:p>
            <a:pPr lvl="0"/>
            <a:r>
              <a:rPr lang="en-US" dirty="0"/>
              <a:t>Click here to add affiliations</a:t>
            </a:r>
          </a:p>
        </p:txBody>
      </p:sp>
      <p:sp>
        <p:nvSpPr>
          <p:cNvPr id="48" name="Text Placeholder 76"/>
          <p:cNvSpPr>
            <a:spLocks noGrp="1"/>
          </p:cNvSpPr>
          <p:nvPr>
            <p:ph type="body" sz="quarter" idx="185" hasCustomPrompt="1"/>
          </p:nvPr>
        </p:nvSpPr>
        <p:spPr>
          <a:xfrm>
            <a:off x="11224252" y="417443"/>
            <a:ext cx="21421723" cy="1280160"/>
          </a:xfrm>
          <a:prstGeom prst="rect">
            <a:avLst/>
          </a:prstGeom>
        </p:spPr>
        <p:txBody>
          <a:bodyPr lIns="91411" tIns="45701" rIns="91411" bIns="45701">
            <a:normAutofit/>
          </a:bodyPr>
          <a:lstStyle>
            <a:lvl1pPr marL="0" indent="0" algn="ctr">
              <a:buFontTx/>
              <a:buNone/>
              <a:defRPr sz="8340" b="1">
                <a:solidFill>
                  <a:schemeClr val="bg1"/>
                </a:solidFill>
              </a:defRPr>
            </a:lvl1pPr>
            <a:lvl2pPr>
              <a:buFontTx/>
              <a:buNone/>
              <a:defRPr sz="6982"/>
            </a:lvl2pPr>
            <a:lvl3pPr>
              <a:buFontTx/>
              <a:buNone/>
              <a:defRPr sz="6982"/>
            </a:lvl3pPr>
            <a:lvl4pPr>
              <a:buFontTx/>
              <a:buNone/>
              <a:defRPr sz="6982"/>
            </a:lvl4pPr>
            <a:lvl5pPr>
              <a:buFontTx/>
              <a:buNone/>
              <a:defRPr sz="6982"/>
            </a:lvl5pPr>
          </a:lstStyle>
          <a:p>
            <a:pPr lvl="0"/>
            <a:r>
              <a:rPr lang="en-US" dirty="0"/>
              <a:t>Click here to add title</a:t>
            </a:r>
          </a:p>
        </p:txBody>
      </p:sp>
    </p:spTree>
    <p:extLst>
      <p:ext uri="{BB962C8B-B14F-4D97-AF65-F5344CB8AC3E}">
        <p14:creationId xmlns:p14="http://schemas.microsoft.com/office/powerpoint/2010/main" val="2214989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Picture Placeholder 2"/>
          <p:cNvSpPr>
            <a:spLocks noGrp="1" noChangeAspect="1"/>
          </p:cNvSpPr>
          <p:nvPr>
            <p:ph type="pic" idx="1"/>
          </p:nvPr>
        </p:nvSpPr>
        <p:spPr>
          <a:xfrm>
            <a:off x="18659477" y="4739647"/>
            <a:ext cx="22219920" cy="23393400"/>
          </a:xfrm>
        </p:spPr>
        <p:txBody>
          <a:bodyPr anchor="t"/>
          <a:lstStyle>
            <a:lvl1pPr marL="0" indent="0">
              <a:buNone/>
              <a:defRPr sz="15360"/>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Click icon to add picture</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E050939E-9E87-4FDE-A0D5-1598F1F87D0E}" type="datetimeFigureOut">
              <a:rPr lang="en-US" smtClean="0"/>
              <a:t>2/24/2017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682058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50939E-9E87-4FDE-A0D5-1598F1F87D0E}" type="datetimeFigureOut">
              <a:rPr lang="en-US" smtClean="0"/>
              <a:t>2/24/2017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20442932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409642" y="1752600"/>
            <a:ext cx="9464040" cy="2789682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017522" y="1752600"/>
            <a:ext cx="27843480" cy="2789682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50939E-9E87-4FDE-A0D5-1598F1F87D0E}" type="datetimeFigureOut">
              <a:rPr lang="en-US" smtClean="0"/>
              <a:t>2/24/2017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04490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5387342"/>
            <a:ext cx="37307520" cy="11460480"/>
          </a:xfrm>
        </p:spPr>
        <p:txBody>
          <a:bodyPr anchor="b"/>
          <a:lstStyle>
            <a:lvl1pPr algn="ctr">
              <a:defRPr sz="28800"/>
            </a:lvl1pPr>
          </a:lstStyle>
          <a:p>
            <a:r>
              <a:rPr lang="en-US"/>
              <a:t>Click to edit Master title style</a:t>
            </a:r>
            <a:endParaRPr lang="en-US" dirty="0"/>
          </a:p>
        </p:txBody>
      </p:sp>
      <p:sp>
        <p:nvSpPr>
          <p:cNvPr id="3" name="Subtitle 2"/>
          <p:cNvSpPr>
            <a:spLocks noGrp="1"/>
          </p:cNvSpPr>
          <p:nvPr>
            <p:ph type="subTitle" idx="1"/>
          </p:nvPr>
        </p:nvSpPr>
        <p:spPr>
          <a:xfrm>
            <a:off x="5486400" y="17289782"/>
            <a:ext cx="32918400" cy="7947658"/>
          </a:xfrm>
        </p:spPr>
        <p:txBody>
          <a:bodyPr/>
          <a:lstStyle>
            <a:lvl1pPr marL="0" indent="0" algn="ctr">
              <a:buNone/>
              <a:defRPr sz="11520"/>
            </a:lvl1pPr>
            <a:lvl2pPr marL="2194560" indent="0" algn="ctr">
              <a:buNone/>
              <a:defRPr sz="960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050939E-9E87-4FDE-A0D5-1598F1F87D0E}" type="datetimeFigureOut">
              <a:rPr lang="en-US" smtClean="0"/>
              <a:t>2/24/2017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2112425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050939E-9E87-4FDE-A0D5-1598F1F87D0E}" type="datetimeFigureOut">
              <a:rPr lang="en-US" smtClean="0"/>
              <a:t>2/24/2017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1531577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994662" y="8206749"/>
            <a:ext cx="37856160" cy="13693138"/>
          </a:xfrm>
        </p:spPr>
        <p:txBody>
          <a:bodyPr anchor="b"/>
          <a:lstStyle>
            <a:lvl1pPr>
              <a:defRPr sz="28800"/>
            </a:lvl1pPr>
          </a:lstStyle>
          <a:p>
            <a:r>
              <a:rPr lang="en-US"/>
              <a:t>Click to edit Master title style</a:t>
            </a:r>
            <a:endParaRPr lang="en-US" dirty="0"/>
          </a:p>
        </p:txBody>
      </p:sp>
      <p:sp>
        <p:nvSpPr>
          <p:cNvPr id="3" name="Text Placeholder 2"/>
          <p:cNvSpPr>
            <a:spLocks noGrp="1"/>
          </p:cNvSpPr>
          <p:nvPr>
            <p:ph type="body" idx="1"/>
          </p:nvPr>
        </p:nvSpPr>
        <p:spPr>
          <a:xfrm>
            <a:off x="2994662" y="22029429"/>
            <a:ext cx="37856160" cy="7200898"/>
          </a:xfrm>
        </p:spPr>
        <p:txBody>
          <a:bodyPr/>
          <a:lstStyle>
            <a:lvl1pPr marL="0" indent="0">
              <a:buNone/>
              <a:defRPr sz="11520">
                <a:solidFill>
                  <a:schemeClr val="tx1"/>
                </a:solidFill>
              </a:defRPr>
            </a:lvl1pPr>
            <a:lvl2pPr marL="2194560" indent="0">
              <a:buNone/>
              <a:defRPr sz="960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050939E-9E87-4FDE-A0D5-1598F1F87D0E}" type="datetimeFigureOut">
              <a:rPr lang="en-US" smtClean="0"/>
              <a:t>2/24/2017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3347080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0175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219920" y="8763000"/>
            <a:ext cx="18653760" cy="208864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050939E-9E87-4FDE-A0D5-1598F1F87D0E}" type="datetimeFigureOut">
              <a:rPr lang="en-US" smtClean="0"/>
              <a:t>2/24/2017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778453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23237" y="1752607"/>
            <a:ext cx="37856160" cy="6362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023242" y="8069582"/>
            <a:ext cx="18568032"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4" name="Content Placeholder 3"/>
          <p:cNvSpPr>
            <a:spLocks noGrp="1"/>
          </p:cNvSpPr>
          <p:nvPr>
            <p:ph sz="half" idx="2"/>
          </p:nvPr>
        </p:nvSpPr>
        <p:spPr>
          <a:xfrm>
            <a:off x="3023242" y="12024360"/>
            <a:ext cx="18568032"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22219922" y="8069582"/>
            <a:ext cx="18659477" cy="3954778"/>
          </a:xfrm>
        </p:spPr>
        <p:txBody>
          <a:bodyPr anchor="b"/>
          <a:lstStyle>
            <a:lvl1pPr marL="0" indent="0">
              <a:buNone/>
              <a:defRPr sz="11520" b="1"/>
            </a:lvl1pPr>
            <a:lvl2pPr marL="2194560" indent="0">
              <a:buNone/>
              <a:defRPr sz="960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Edit Master text styles</a:t>
            </a:r>
          </a:p>
        </p:txBody>
      </p:sp>
      <p:sp>
        <p:nvSpPr>
          <p:cNvPr id="6" name="Content Placeholder 5"/>
          <p:cNvSpPr>
            <a:spLocks noGrp="1"/>
          </p:cNvSpPr>
          <p:nvPr>
            <p:ph sz="quarter" idx="4"/>
          </p:nvPr>
        </p:nvSpPr>
        <p:spPr>
          <a:xfrm>
            <a:off x="22219922" y="12024360"/>
            <a:ext cx="18659477" cy="176860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050939E-9E87-4FDE-A0D5-1598F1F87D0E}" type="datetimeFigureOut">
              <a:rPr lang="en-US" smtClean="0"/>
              <a:t>2/24/2017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582852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050939E-9E87-4FDE-A0D5-1598F1F87D0E}" type="datetimeFigureOut">
              <a:rPr lang="en-US" smtClean="0"/>
              <a:t>2/24/2017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397089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50939E-9E87-4FDE-A0D5-1598F1F87D0E}" type="datetimeFigureOut">
              <a:rPr lang="en-US" smtClean="0"/>
              <a:t>2/24/2017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3216472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23237" y="2194560"/>
            <a:ext cx="14156054" cy="7680960"/>
          </a:xfrm>
        </p:spPr>
        <p:txBody>
          <a:bodyPr anchor="b"/>
          <a:lstStyle>
            <a:lvl1pPr>
              <a:defRPr sz="15360"/>
            </a:lvl1pPr>
          </a:lstStyle>
          <a:p>
            <a:r>
              <a:rPr lang="en-US"/>
              <a:t>Click to edit Master title style</a:t>
            </a:r>
            <a:endParaRPr lang="en-US" dirty="0"/>
          </a:p>
        </p:txBody>
      </p:sp>
      <p:sp>
        <p:nvSpPr>
          <p:cNvPr id="3" name="Content Placeholder 2"/>
          <p:cNvSpPr>
            <a:spLocks noGrp="1"/>
          </p:cNvSpPr>
          <p:nvPr>
            <p:ph idx="1"/>
          </p:nvPr>
        </p:nvSpPr>
        <p:spPr>
          <a:xfrm>
            <a:off x="18659477" y="4739647"/>
            <a:ext cx="22219920" cy="23393400"/>
          </a:xfrm>
        </p:spPr>
        <p:txBody>
          <a:bodyPr/>
          <a:lstStyle>
            <a:lvl1pPr>
              <a:defRPr sz="15360"/>
            </a:lvl1pPr>
            <a:lvl2pPr>
              <a:defRPr sz="13440"/>
            </a:lvl2pPr>
            <a:lvl3pPr>
              <a:defRPr sz="11520"/>
            </a:lvl3pPr>
            <a:lvl4pPr>
              <a:defRPr sz="9600"/>
            </a:lvl4pPr>
            <a:lvl5pPr>
              <a:defRPr sz="9600"/>
            </a:lvl5pPr>
            <a:lvl6pPr>
              <a:defRPr sz="9600"/>
            </a:lvl6pPr>
            <a:lvl7pPr>
              <a:defRPr sz="9600"/>
            </a:lvl7pPr>
            <a:lvl8pPr>
              <a:defRPr sz="9600"/>
            </a:lvl8pPr>
            <a:lvl9pPr>
              <a:defRPr sz="9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023237" y="9875520"/>
            <a:ext cx="14156054" cy="18295622"/>
          </a:xfrm>
        </p:spPr>
        <p:txBody>
          <a:bodyPr/>
          <a:lstStyle>
            <a:lvl1pPr marL="0" indent="0">
              <a:buNone/>
              <a:defRPr sz="7680"/>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Edit Master text styles</a:t>
            </a:r>
          </a:p>
        </p:txBody>
      </p:sp>
      <p:sp>
        <p:nvSpPr>
          <p:cNvPr id="5" name="Date Placeholder 4"/>
          <p:cNvSpPr>
            <a:spLocks noGrp="1"/>
          </p:cNvSpPr>
          <p:nvPr>
            <p:ph type="dt" sz="half" idx="10"/>
          </p:nvPr>
        </p:nvSpPr>
        <p:spPr/>
        <p:txBody>
          <a:bodyPr/>
          <a:lstStyle/>
          <a:p>
            <a:fld id="{E050939E-9E87-4FDE-A0D5-1598F1F87D0E}" type="datetimeFigureOut">
              <a:rPr lang="en-US" smtClean="0"/>
              <a:t>2/24/2017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635E7-E9E7-4D78-A46B-A7A1EA71F831}" type="slidenum">
              <a:rPr lang="en-US" smtClean="0"/>
              <a:t>‹#›</a:t>
            </a:fld>
            <a:endParaRPr lang="en-US"/>
          </a:p>
        </p:txBody>
      </p:sp>
    </p:spTree>
    <p:extLst>
      <p:ext uri="{BB962C8B-B14F-4D97-AF65-F5344CB8AC3E}">
        <p14:creationId xmlns:p14="http://schemas.microsoft.com/office/powerpoint/2010/main" val="2695243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3.bin"/><Relationship Id="rId18"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image" Target="../media/image2.wmf"/><Relationship Id="rId17" Type="http://schemas.openxmlformats.org/officeDocument/2006/relationships/image" Target="../media/image4.wmf"/><Relationship Id="rId2" Type="http://schemas.openxmlformats.org/officeDocument/2006/relationships/theme" Target="../theme/theme1.xml"/><Relationship Id="rId16" Type="http://schemas.openxmlformats.org/officeDocument/2006/relationships/oleObject" Target="../embeddings/oleObject4.bin"/><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oleObject" Target="../embeddings/oleObject2.bin"/><Relationship Id="rId5" Type="http://schemas.openxmlformats.org/officeDocument/2006/relationships/image" Target="../media/image6.png"/><Relationship Id="rId15" Type="http://schemas.openxmlformats.org/officeDocument/2006/relationships/image" Target="../media/image10.png"/><Relationship Id="rId10" Type="http://schemas.openxmlformats.org/officeDocument/2006/relationships/image" Target="../media/image1.wmf"/><Relationship Id="rId19" Type="http://schemas.openxmlformats.org/officeDocument/2006/relationships/image" Target="../media/image11.jpeg"/><Relationship Id="rId4" Type="http://schemas.openxmlformats.org/officeDocument/2006/relationships/image" Target="../media/image5.jpg"/><Relationship Id="rId9" Type="http://schemas.openxmlformats.org/officeDocument/2006/relationships/oleObject" Target="../embeddings/oleObject1.bin"/><Relationship Id="rId14" Type="http://schemas.openxmlformats.org/officeDocument/2006/relationships/image" Target="../media/image3.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alphaModFix amt="64000"/>
            <a:lum/>
          </a:blip>
          <a:srcRect/>
          <a:stretch>
            <a:fillRect t="-9000" b="-9000"/>
          </a:stretch>
        </a:blip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43891200" cy="4371974"/>
          </a:xfrm>
          <a:prstGeom prst="rect">
            <a:avLst/>
          </a:prstGeom>
          <a:solidFill>
            <a:schemeClr val="accent5">
              <a:lumMod val="75000"/>
            </a:schemeClr>
          </a:solidFill>
          <a:ln w="9525">
            <a:solidFill>
              <a:schemeClr val="tx1"/>
            </a:solidFill>
            <a:miter lim="800000"/>
            <a:headEnd/>
            <a:tailEnd/>
          </a:ln>
          <a:effectLst/>
        </p:spPr>
        <p:txBody>
          <a:bodyPr wrap="none" lIns="88636" tIns="44316" rIns="88636" bIns="44316" anchor="ctr"/>
          <a:lstStyle/>
          <a:p>
            <a:pPr>
              <a:defRPr/>
            </a:pPr>
            <a:endParaRPr lang="en-US" sz="1745" dirty="0"/>
          </a:p>
        </p:txBody>
      </p:sp>
      <p:sp>
        <p:nvSpPr>
          <p:cNvPr id="9" name="Rectangle 9"/>
          <p:cNvSpPr>
            <a:spLocks noChangeArrowheads="1"/>
          </p:cNvSpPr>
          <p:nvPr/>
        </p:nvSpPr>
        <p:spPr bwMode="auto">
          <a:xfrm flipV="1">
            <a:off x="0" y="4371984"/>
            <a:ext cx="43891200" cy="433387"/>
          </a:xfrm>
          <a:prstGeom prst="rect">
            <a:avLst/>
          </a:prstGeom>
          <a:solidFill>
            <a:schemeClr val="accent5">
              <a:lumMod val="50000"/>
            </a:schemeClr>
          </a:solidFill>
          <a:ln w="152400">
            <a:noFill/>
            <a:miter lim="800000"/>
            <a:headEnd/>
            <a:tailEnd/>
          </a:ln>
          <a:effectLst/>
        </p:spPr>
        <p:txBody>
          <a:bodyPr wrap="none" lIns="88636" tIns="44316" rIns="88636" bIns="44316" anchor="ctr"/>
          <a:lstStyle/>
          <a:p>
            <a:pPr>
              <a:defRPr/>
            </a:pPr>
            <a:endParaRPr lang="en-US" sz="1745" baseline="-25000" dirty="0"/>
          </a:p>
        </p:txBody>
      </p:sp>
      <p:sp>
        <p:nvSpPr>
          <p:cNvPr id="10" name="Text Box 14"/>
          <p:cNvSpPr txBox="1">
            <a:spLocks noChangeArrowheads="1"/>
          </p:cNvSpPr>
          <p:nvPr/>
        </p:nvSpPr>
        <p:spPr bwMode="auto">
          <a:xfrm>
            <a:off x="819161" y="32232606"/>
            <a:ext cx="2514600" cy="309370"/>
          </a:xfrm>
          <a:prstGeom prst="rect">
            <a:avLst/>
          </a:prstGeom>
          <a:noFill/>
          <a:ln w="9525">
            <a:noFill/>
            <a:miter lim="800000"/>
            <a:headEnd/>
            <a:tailEnd/>
          </a:ln>
          <a:effectLst/>
        </p:spPr>
        <p:txBody>
          <a:bodyPr lIns="88469" tIns="44223" rIns="88469" bIns="44223">
            <a:spAutoFit/>
          </a:bodyPr>
          <a:lstStyle/>
          <a:p>
            <a:pPr eaLnBrk="0" hangingPunct="0">
              <a:lnSpc>
                <a:spcPct val="65000"/>
              </a:lnSpc>
              <a:spcBef>
                <a:spcPct val="50000"/>
              </a:spcBef>
              <a:defRPr/>
            </a:pPr>
            <a:r>
              <a:rPr lang="en-US" sz="484" b="1" dirty="0">
                <a:solidFill>
                  <a:schemeClr val="bg1">
                    <a:lumMod val="75000"/>
                  </a:schemeClr>
                </a:solidFill>
                <a:latin typeface="Arial" charset="0"/>
              </a:rPr>
              <a:t>RESEARCH POSTER PRESENTATION DESIGN © 2015</a:t>
            </a:r>
          </a:p>
          <a:p>
            <a:pPr eaLnBrk="0" hangingPunct="0">
              <a:lnSpc>
                <a:spcPct val="65000"/>
              </a:lnSpc>
              <a:spcBef>
                <a:spcPct val="50000"/>
              </a:spcBef>
              <a:defRPr/>
            </a:pPr>
            <a:r>
              <a:rPr lang="en-US" sz="970" b="1" dirty="0">
                <a:solidFill>
                  <a:schemeClr val="bg1">
                    <a:lumMod val="75000"/>
                  </a:schemeClr>
                </a:solidFill>
                <a:latin typeface="Arial" charset="0"/>
              </a:rPr>
              <a:t>www.PosterPresentations.com</a:t>
            </a:r>
          </a:p>
        </p:txBody>
      </p:sp>
      <p:sp>
        <p:nvSpPr>
          <p:cNvPr id="30" name="Rounded Rectangle 29"/>
          <p:cNvSpPr/>
          <p:nvPr userDrawn="1"/>
        </p:nvSpPr>
        <p:spPr>
          <a:xfrm>
            <a:off x="506699" y="5267332"/>
            <a:ext cx="10180061" cy="26736677"/>
          </a:xfrm>
          <a:prstGeom prst="roundRect">
            <a:avLst>
              <a:gd name="adj" fmla="val 9229"/>
            </a:avLst>
          </a:prstGeom>
          <a:gradFill>
            <a:gsLst>
              <a:gs pos="0">
                <a:srgbClr val="CDD2DE"/>
              </a:gs>
              <a:gs pos="0">
                <a:srgbClr val="CDD2DE"/>
              </a:gs>
              <a:gs pos="100000">
                <a:srgbClr val="F3F5FA"/>
              </a:gs>
            </a:gsLst>
            <a:lin ang="16200000" scaled="1"/>
          </a:gradFill>
          <a:ln>
            <a:solidFill>
              <a:schemeClr val="accent5">
                <a:lumMod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lIns="88641" tIns="44316" rIns="88641" bIns="44316" rtlCol="0" anchor="ctr"/>
          <a:lstStyle/>
          <a:p>
            <a:pPr algn="ctr"/>
            <a:endParaRPr lang="en-US" sz="1745" dirty="0"/>
          </a:p>
        </p:txBody>
      </p:sp>
      <p:sp>
        <p:nvSpPr>
          <p:cNvPr id="31" name="Rounded Rectangle 30"/>
          <p:cNvSpPr/>
          <p:nvPr userDrawn="1"/>
        </p:nvSpPr>
        <p:spPr>
          <a:xfrm>
            <a:off x="33164751" y="5257808"/>
            <a:ext cx="10180061" cy="26736677"/>
          </a:xfrm>
          <a:prstGeom prst="roundRect">
            <a:avLst>
              <a:gd name="adj" fmla="val 9229"/>
            </a:avLst>
          </a:prstGeom>
          <a:gradFill>
            <a:gsLst>
              <a:gs pos="0">
                <a:srgbClr val="CDD2DE"/>
              </a:gs>
              <a:gs pos="0">
                <a:srgbClr val="CDD2DE"/>
              </a:gs>
              <a:gs pos="100000">
                <a:srgbClr val="F3F5FA"/>
              </a:gs>
            </a:gsLst>
            <a:lin ang="16200000" scaled="1"/>
          </a:gradFill>
          <a:ln>
            <a:solidFill>
              <a:schemeClr val="accent5">
                <a:lumMod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lIns="88641" tIns="44316" rIns="88641" bIns="44316" rtlCol="0" anchor="ctr"/>
          <a:lstStyle/>
          <a:p>
            <a:pPr algn="ctr"/>
            <a:endParaRPr lang="en-US" sz="1745" dirty="0"/>
          </a:p>
        </p:txBody>
      </p:sp>
      <p:sp>
        <p:nvSpPr>
          <p:cNvPr id="32" name="Rounded Rectangle 31"/>
          <p:cNvSpPr/>
          <p:nvPr userDrawn="1"/>
        </p:nvSpPr>
        <p:spPr>
          <a:xfrm>
            <a:off x="11233152" y="5257808"/>
            <a:ext cx="21428074" cy="26736677"/>
          </a:xfrm>
          <a:prstGeom prst="roundRect">
            <a:avLst>
              <a:gd name="adj" fmla="val 4574"/>
            </a:avLst>
          </a:prstGeom>
          <a:gradFill>
            <a:gsLst>
              <a:gs pos="0">
                <a:srgbClr val="CDD2DE"/>
              </a:gs>
              <a:gs pos="0">
                <a:srgbClr val="CDD2DE"/>
              </a:gs>
              <a:gs pos="100000">
                <a:srgbClr val="F3F5FA"/>
              </a:gs>
            </a:gsLst>
            <a:lin ang="16200000" scaled="1"/>
          </a:gradFill>
          <a:ln>
            <a:solidFill>
              <a:schemeClr val="accent5">
                <a:lumMod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lIns="88641" tIns="44316" rIns="88641" bIns="44316" rtlCol="0" anchor="ctr"/>
          <a:lstStyle/>
          <a:p>
            <a:pPr algn="ctr"/>
            <a:endParaRPr lang="en-US" sz="1745" dirty="0"/>
          </a:p>
        </p:txBody>
      </p:sp>
      <p:grpSp>
        <p:nvGrpSpPr>
          <p:cNvPr id="37" name="Group 36"/>
          <p:cNvGrpSpPr/>
          <p:nvPr userDrawn="1"/>
        </p:nvGrpSpPr>
        <p:grpSpPr>
          <a:xfrm>
            <a:off x="-11225187" y="0"/>
            <a:ext cx="11018866" cy="32918400"/>
            <a:chOff x="-11225189" y="-1"/>
            <a:chExt cx="11018865" cy="32918401"/>
          </a:xfrm>
        </p:grpSpPr>
        <p:sp>
          <p:nvSpPr>
            <p:cNvPr id="48" name="Rectangle 47"/>
            <p:cNvSpPr/>
            <p:nvPr/>
          </p:nvSpPr>
          <p:spPr>
            <a:xfrm>
              <a:off x="-11216136" y="-1"/>
              <a:ext cx="11009812" cy="3291840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471862" rtl="0" eaLnBrk="1" fontAlgn="auto" latinLnBrk="0" hangingPunct="1">
                <a:lnSpc>
                  <a:spcPct val="100000"/>
                </a:lnSpc>
                <a:spcBef>
                  <a:spcPts val="0"/>
                </a:spcBef>
                <a:spcAft>
                  <a:spcPts val="0"/>
                </a:spcAft>
                <a:buClrTx/>
                <a:buSzTx/>
                <a:buFontTx/>
                <a:buNone/>
                <a:tabLst/>
                <a:defRPr/>
              </a:pPr>
              <a:r>
                <a:rPr lang="en-US" sz="3297" b="1" spc="0" dirty="0">
                  <a:solidFill>
                    <a:srgbClr val="FF0000"/>
                  </a:solidFill>
                  <a:latin typeface="Trebuchet MS" pitchFamily="34" charset="0"/>
                </a:rPr>
                <a:t>(—THIS SIDEBAR DOES NOT PRINT—)</a:t>
              </a:r>
              <a:endParaRPr lang="en-US" sz="3297" b="1" spc="581" dirty="0">
                <a:solidFill>
                  <a:schemeClr val="bg1"/>
                </a:solidFill>
                <a:latin typeface="Trebuchet MS" pitchFamily="34" charset="0"/>
              </a:endParaRPr>
            </a:p>
            <a:p>
              <a:pPr algn="ctr"/>
              <a:r>
                <a:rPr lang="en-US" sz="3685" b="1" spc="581" dirty="0">
                  <a:solidFill>
                    <a:schemeClr val="bg1"/>
                  </a:solidFill>
                  <a:latin typeface="Trebuchet MS" pitchFamily="34" charset="0"/>
                </a:rPr>
                <a:t>DESIGN</a:t>
              </a:r>
              <a:r>
                <a:rPr lang="en-US" sz="3685" b="1" spc="581" baseline="0" dirty="0">
                  <a:solidFill>
                    <a:schemeClr val="bg1"/>
                  </a:solidFill>
                  <a:latin typeface="Trebuchet MS" pitchFamily="34" charset="0"/>
                </a:rPr>
                <a:t> </a:t>
              </a:r>
              <a:r>
                <a:rPr lang="en-US" sz="3685" b="1" spc="581" dirty="0">
                  <a:solidFill>
                    <a:schemeClr val="bg1"/>
                  </a:solidFill>
                  <a:latin typeface="Trebuchet MS" pitchFamily="34" charset="0"/>
                </a:rPr>
                <a:t>GUIDE</a:t>
              </a:r>
            </a:p>
            <a:p>
              <a:pPr algn="ctr"/>
              <a:endParaRPr lang="en-US" sz="2812" b="1" dirty="0">
                <a:latin typeface="Trebuchet MS" pitchFamily="34" charset="0"/>
              </a:endParaRPr>
            </a:p>
            <a:p>
              <a:pPr defTabSz="3650375"/>
              <a:r>
                <a:rPr lang="en-US" sz="2812" i="0" dirty="0">
                  <a:latin typeface="Trebuchet MS" pitchFamily="34" charset="0"/>
                </a:rPr>
                <a:t>This PowerPoint</a:t>
              </a:r>
              <a:r>
                <a:rPr lang="en-US" sz="2812" i="0" baseline="0" dirty="0">
                  <a:latin typeface="Trebuchet MS" pitchFamily="34" charset="0"/>
                </a:rPr>
                <a:t> </a:t>
              </a:r>
              <a:r>
                <a:rPr lang="en-US" sz="2812" i="0" dirty="0">
                  <a:latin typeface="Trebuchet MS" pitchFamily="34" charset="0"/>
                </a:rPr>
                <a:t>2007 template produces</a:t>
              </a:r>
              <a:r>
                <a:rPr lang="en-US" sz="2812" i="0" baseline="0" dirty="0">
                  <a:latin typeface="Trebuchet MS" pitchFamily="34" charset="0"/>
                </a:rPr>
                <a:t> </a:t>
              </a:r>
              <a:r>
                <a:rPr lang="en-US" sz="2812" i="0" dirty="0">
                  <a:latin typeface="Trebuchet MS" pitchFamily="34" charset="0"/>
                </a:rPr>
                <a:t>a 36”x48” trifold presentation poster. </a:t>
              </a:r>
              <a:r>
                <a:rPr lang="en-US" sz="2812" dirty="0">
                  <a:latin typeface="Trebuchet MS" pitchFamily="34" charset="0"/>
                </a:rPr>
                <a:t>You</a:t>
              </a:r>
              <a:r>
                <a:rPr lang="en-US" sz="2812" baseline="0" dirty="0">
                  <a:latin typeface="Trebuchet MS" pitchFamily="34" charset="0"/>
                </a:rPr>
                <a:t> can u</a:t>
              </a:r>
              <a:r>
                <a:rPr lang="en-US" sz="2812" dirty="0">
                  <a:latin typeface="Trebuchet MS" pitchFamily="34" charset="0"/>
                </a:rPr>
                <a:t>se</a:t>
              </a:r>
              <a:r>
                <a:rPr lang="en-US" sz="2812" baseline="0" dirty="0">
                  <a:latin typeface="Trebuchet MS" pitchFamily="34" charset="0"/>
                </a:rPr>
                <a:t> it to create your research poster and </a:t>
              </a:r>
              <a:r>
                <a:rPr lang="en-US" sz="2812" dirty="0">
                  <a:latin typeface="Trebuchet MS" pitchFamily="34" charset="0"/>
                </a:rPr>
                <a:t>save valuable time placing titles, subtitles,</a:t>
              </a:r>
              <a:r>
                <a:rPr lang="en-US" sz="2812" baseline="0" dirty="0">
                  <a:latin typeface="Trebuchet MS" pitchFamily="34" charset="0"/>
                </a:rPr>
                <a:t> text, and graphics</a:t>
              </a:r>
              <a:r>
                <a:rPr lang="en-US" sz="2812" dirty="0">
                  <a:latin typeface="Trebuchet MS" pitchFamily="34" charset="0"/>
                </a:rPr>
                <a:t>. </a:t>
              </a:r>
            </a:p>
            <a:p>
              <a:pPr defTabSz="3650375"/>
              <a:endParaRPr lang="en-US" sz="2812" dirty="0">
                <a:latin typeface="Trebuchet MS" pitchFamily="34" charset="0"/>
              </a:endParaRPr>
            </a:p>
            <a:p>
              <a:pPr defTabSz="4254868"/>
              <a:r>
                <a:rPr lang="en-US" sz="2812" dirty="0">
                  <a:latin typeface="Trebuchet MS" pitchFamily="34" charset="0"/>
                </a:rPr>
                <a:t>We provide a series of online tutorials that will guide you through the poster design process and answer your poster production questions. To view our template tutorials, go online to </a:t>
              </a:r>
              <a:r>
                <a:rPr lang="en-US" sz="2812" b="1" dirty="0">
                  <a:solidFill>
                    <a:srgbClr val="FFC000"/>
                  </a:solidFill>
                  <a:latin typeface="Trebuchet MS" pitchFamily="34" charset="0"/>
                </a:rPr>
                <a:t>PosterPresentations.com</a:t>
              </a:r>
              <a:r>
                <a:rPr lang="en-US" sz="2812" b="1" dirty="0">
                  <a:solidFill>
                    <a:schemeClr val="bg1"/>
                  </a:solidFill>
                  <a:latin typeface="Trebuchet MS" pitchFamily="34" charset="0"/>
                </a:rPr>
                <a:t> </a:t>
              </a:r>
              <a:r>
                <a:rPr lang="en-US" sz="2812" dirty="0">
                  <a:solidFill>
                    <a:schemeClr val="bg1"/>
                  </a:solidFill>
                  <a:latin typeface="Trebuchet MS" pitchFamily="34" charset="0"/>
                </a:rPr>
                <a:t>and click on HELP DESK.</a:t>
              </a:r>
            </a:p>
            <a:p>
              <a:pPr defTabSz="4254868"/>
              <a:endParaRPr lang="en-US" sz="2812" dirty="0">
                <a:latin typeface="Trebuchet MS" pitchFamily="34" charset="0"/>
              </a:endParaRPr>
            </a:p>
            <a:p>
              <a:pPr defTabSz="4254868"/>
              <a:r>
                <a:rPr lang="en-US" sz="2812" dirty="0">
                  <a:solidFill>
                    <a:schemeClr val="bg1"/>
                  </a:solidFill>
                  <a:latin typeface="Trebuchet MS" pitchFamily="34" charset="0"/>
                </a:rPr>
                <a:t>When</a:t>
              </a:r>
              <a:r>
                <a:rPr lang="en-US" sz="2812" baseline="0" dirty="0">
                  <a:solidFill>
                    <a:schemeClr val="bg1"/>
                  </a:solidFill>
                  <a:latin typeface="Trebuchet MS" pitchFamily="34" charset="0"/>
                </a:rPr>
                <a:t> you are ready to print your poster</a:t>
              </a:r>
              <a:r>
                <a:rPr lang="en-US" sz="2812" dirty="0">
                  <a:solidFill>
                    <a:schemeClr val="bg1"/>
                  </a:solidFill>
                  <a:latin typeface="Trebuchet MS" pitchFamily="34" charset="0"/>
                </a:rPr>
                <a:t>,</a:t>
              </a:r>
              <a:r>
                <a:rPr lang="en-US" sz="2812" baseline="0" dirty="0">
                  <a:solidFill>
                    <a:schemeClr val="bg1"/>
                  </a:solidFill>
                  <a:latin typeface="Trebuchet MS" pitchFamily="34" charset="0"/>
                </a:rPr>
                <a:t> go online to </a:t>
              </a:r>
              <a:r>
                <a:rPr lang="en-US" sz="2812" b="0" dirty="0">
                  <a:solidFill>
                    <a:schemeClr val="bg1"/>
                  </a:solidFill>
                  <a:latin typeface="Trebuchet MS" pitchFamily="34" charset="0"/>
                </a:rPr>
                <a:t>PosterPresentations.com</a:t>
              </a:r>
              <a:r>
                <a:rPr lang="en-US" sz="2812" dirty="0">
                  <a:solidFill>
                    <a:schemeClr val="bg1"/>
                  </a:solidFill>
                  <a:latin typeface="Trebuchet MS" pitchFamily="34" charset="0"/>
                </a:rPr>
                <a:t/>
              </a:r>
              <a:br>
                <a:rPr lang="en-US" sz="2812" dirty="0">
                  <a:solidFill>
                    <a:schemeClr val="bg1"/>
                  </a:solidFill>
                  <a:latin typeface="Trebuchet MS" pitchFamily="34" charset="0"/>
                </a:rPr>
              </a:br>
              <a:endParaRPr lang="en-US" sz="2812" dirty="0">
                <a:solidFill>
                  <a:schemeClr val="bg1"/>
                </a:solidFill>
                <a:latin typeface="Trebuchet MS" pitchFamily="34" charset="0"/>
              </a:endParaRPr>
            </a:p>
            <a:p>
              <a:pPr algn="l" defTabSz="3650375"/>
              <a:r>
                <a:rPr lang="en-US" sz="2812" b="0" dirty="0">
                  <a:solidFill>
                    <a:schemeClr val="bg1"/>
                  </a:solidFill>
                  <a:latin typeface="Trebuchet MS" pitchFamily="34" charset="0"/>
                </a:rPr>
                <a:t>Need</a:t>
              </a:r>
              <a:r>
                <a:rPr lang="en-US" sz="2812" b="0" baseline="0" dirty="0">
                  <a:solidFill>
                    <a:schemeClr val="bg1"/>
                  </a:solidFill>
                  <a:latin typeface="Trebuchet MS" pitchFamily="34" charset="0"/>
                </a:rPr>
                <a:t> assistance? Call us at </a:t>
              </a:r>
              <a:r>
                <a:rPr lang="en-US" sz="2812" b="0" dirty="0">
                  <a:solidFill>
                    <a:srgbClr val="FFC000"/>
                  </a:solidFill>
                  <a:latin typeface="Trebuchet MS" pitchFamily="34" charset="0"/>
                </a:rPr>
                <a:t>1.510.649.3001</a:t>
              </a:r>
            </a:p>
            <a:p>
              <a:pPr algn="l" defTabSz="3650375"/>
              <a:endParaRPr lang="en-US" sz="3297" b="1" dirty="0">
                <a:solidFill>
                  <a:srgbClr val="FFFF00"/>
                </a:solidFill>
                <a:latin typeface="Trebuchet MS" pitchFamily="34" charset="0"/>
              </a:endParaRPr>
            </a:p>
            <a:p>
              <a:pPr algn="ctr"/>
              <a:endParaRPr lang="en-US" sz="2327" b="1" dirty="0">
                <a:solidFill>
                  <a:schemeClr val="bg1"/>
                </a:solidFill>
                <a:latin typeface="Trebuchet MS" pitchFamily="34" charset="0"/>
              </a:endParaRPr>
            </a:p>
            <a:p>
              <a:pPr algn="ctr"/>
              <a:r>
                <a:rPr lang="en-US" sz="3685" b="1" spc="581" dirty="0">
                  <a:solidFill>
                    <a:schemeClr val="bg1"/>
                  </a:solidFill>
                  <a:latin typeface="Trebuchet MS" pitchFamily="34" charset="0"/>
                </a:rPr>
                <a:t>QUICK START</a:t>
              </a:r>
            </a:p>
            <a:p>
              <a:pPr algn="ctr"/>
              <a:endParaRPr lang="en-US" sz="3297" b="1" baseline="0" dirty="0">
                <a:solidFill>
                  <a:schemeClr val="bg1"/>
                </a:solidFill>
                <a:latin typeface="Trebuchet MS" pitchFamily="34" charset="0"/>
              </a:endParaRPr>
            </a:p>
            <a:p>
              <a:pPr algn="ctr"/>
              <a:r>
                <a:rPr lang="en-US" sz="3297" b="1" baseline="0" dirty="0">
                  <a:solidFill>
                    <a:srgbClr val="FFC000"/>
                  </a:solidFill>
                  <a:latin typeface="Trebuchet MS" pitchFamily="34" charset="0"/>
                </a:rPr>
                <a:t>Zoom in and out</a:t>
              </a:r>
            </a:p>
            <a:p>
              <a:pPr marL="1834378" indent="-1834378" algn="l" defTabSz="824853"/>
              <a:r>
                <a:rPr lang="en-US" sz="2327" b="0" baseline="0" dirty="0">
                  <a:solidFill>
                    <a:schemeClr val="bg1"/>
                  </a:solidFill>
                  <a:latin typeface="Trebuchet MS" pitchFamily="34" charset="0"/>
                </a:rPr>
                <a:t>	</a:t>
              </a:r>
              <a:r>
                <a:rPr lang="en-US" sz="2327" b="0" baseline="0" dirty="0">
                  <a:solidFill>
                    <a:schemeClr val="bg1">
                      <a:lumMod val="75000"/>
                    </a:schemeClr>
                  </a:solidFill>
                  <a:latin typeface="Trebuchet MS" pitchFamily="34" charset="0"/>
                </a:rPr>
                <a:t>As you work on your poster zoom in and out to the level that is more comfortable to you. </a:t>
              </a:r>
            </a:p>
            <a:p>
              <a:pPr marL="1834378" indent="-1834378" algn="l" defTabSz="824853"/>
              <a:r>
                <a:rPr lang="en-US" sz="2327" b="1" baseline="0" dirty="0">
                  <a:solidFill>
                    <a:schemeClr val="bg1">
                      <a:lumMod val="75000"/>
                    </a:schemeClr>
                  </a:solidFill>
                  <a:latin typeface="Trebuchet MS" pitchFamily="34" charset="0"/>
                </a:rPr>
                <a:t>	</a:t>
              </a:r>
              <a:r>
                <a:rPr lang="en-US" sz="2327" b="0" baseline="0" dirty="0">
                  <a:solidFill>
                    <a:schemeClr val="bg1">
                      <a:lumMod val="75000"/>
                    </a:schemeClr>
                  </a:solidFill>
                  <a:latin typeface="Trebuchet MS" pitchFamily="34" charset="0"/>
                </a:rPr>
                <a:t>Go to VIEW &gt; ZOOM.</a:t>
              </a:r>
            </a:p>
            <a:p>
              <a:pPr algn="l"/>
              <a:endParaRPr lang="en-US" sz="2812" b="0" baseline="0" dirty="0">
                <a:solidFill>
                  <a:schemeClr val="bg1"/>
                </a:solidFill>
                <a:latin typeface="Trebuchet MS" pitchFamily="34" charset="0"/>
              </a:endParaRPr>
            </a:p>
            <a:p>
              <a:pPr algn="ctr"/>
              <a:r>
                <a:rPr lang="en-US" sz="3297" b="1" baseline="0" dirty="0">
                  <a:solidFill>
                    <a:srgbClr val="FFC000"/>
                  </a:solidFill>
                  <a:latin typeface="Trebuchet MS" pitchFamily="34" charset="0"/>
                </a:rPr>
                <a:t>Title, Authors, and Affiliations</a:t>
              </a:r>
            </a:p>
            <a:p>
              <a:pPr algn="l"/>
              <a:r>
                <a:rPr lang="en-US" sz="2327" b="0" baseline="0" dirty="0">
                  <a:solidFill>
                    <a:schemeClr val="bg1">
                      <a:lumMod val="75000"/>
                    </a:schemeClr>
                  </a:solidFill>
                  <a:latin typeface="Trebuchet MS" pitchFamily="34" charset="0"/>
                </a:rPr>
                <a:t>Start designing your poster by adding the title, the names of the authors, and the affiliated institutions. </a:t>
              </a:r>
              <a:r>
                <a:rPr lang="en-US" sz="2327" b="0" spc="0" baseline="0" dirty="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2327" b="0" spc="0" baseline="0" dirty="0">
                <a:solidFill>
                  <a:schemeClr val="bg1">
                    <a:lumMod val="75000"/>
                  </a:schemeClr>
                </a:solidFill>
                <a:latin typeface="Trebuchet MS" pitchFamily="34" charset="0"/>
              </a:endParaRPr>
            </a:p>
            <a:p>
              <a:pPr algn="l"/>
              <a:r>
                <a:rPr lang="en-US" sz="2327" b="1" spc="289" baseline="0" dirty="0">
                  <a:solidFill>
                    <a:srgbClr val="FFC000"/>
                  </a:solidFill>
                  <a:latin typeface="Trebuchet MS" pitchFamily="34" charset="0"/>
                </a:rPr>
                <a:t>TIP</a:t>
              </a:r>
              <a:r>
                <a:rPr lang="en-US" sz="2327" b="1" baseline="0" dirty="0">
                  <a:solidFill>
                    <a:srgbClr val="FFC000"/>
                  </a:solidFill>
                  <a:latin typeface="Trebuchet MS" pitchFamily="34" charset="0"/>
                </a:rPr>
                <a:t>: </a:t>
              </a:r>
              <a:r>
                <a:rPr lang="en-US" sz="2327" b="0" baseline="0" dirty="0">
                  <a:solidFill>
                    <a:schemeClr val="bg1">
                      <a:lumMod val="75000"/>
                    </a:schemeClr>
                  </a:solidFill>
                  <a:latin typeface="Trebuchet MS" pitchFamily="34" charset="0"/>
                </a:rPr>
                <a:t>The font size of your title should be bigger than your name(s) and institution name(s).</a:t>
              </a:r>
            </a:p>
            <a:p>
              <a:pPr algn="l"/>
              <a:r>
                <a:rPr lang="en-US" sz="2812" b="1" baseline="0" dirty="0">
                  <a:solidFill>
                    <a:schemeClr val="bg1"/>
                  </a:solidFill>
                  <a:latin typeface="Trebuchet MS" pitchFamily="34" charset="0"/>
                </a:rPr>
                <a:t/>
              </a:r>
              <a:br>
                <a:rPr lang="en-US" sz="2812" b="1" baseline="0" dirty="0">
                  <a:solidFill>
                    <a:schemeClr val="bg1"/>
                  </a:solidFill>
                  <a:latin typeface="Trebuchet MS" pitchFamily="34" charset="0"/>
                </a:rPr>
              </a:br>
              <a:endParaRPr lang="en-US" sz="2812" b="1" dirty="0">
                <a:solidFill>
                  <a:schemeClr val="bg1"/>
                </a:solidFill>
                <a:latin typeface="Trebuchet MS" pitchFamily="34" charset="0"/>
              </a:endParaRPr>
            </a:p>
            <a:p>
              <a:pPr algn="ctr"/>
              <a:endParaRPr lang="en-US" sz="2812" b="1" dirty="0">
                <a:solidFill>
                  <a:srgbClr val="FFC000"/>
                </a:solidFill>
                <a:latin typeface="Trebuchet MS" pitchFamily="34" charset="0"/>
              </a:endParaRPr>
            </a:p>
            <a:p>
              <a:pPr algn="ctr"/>
              <a:endParaRPr lang="en-US" sz="2812" b="1" dirty="0">
                <a:solidFill>
                  <a:srgbClr val="FFC000"/>
                </a:solidFill>
                <a:latin typeface="Trebuchet MS" pitchFamily="34" charset="0"/>
              </a:endParaRPr>
            </a:p>
            <a:p>
              <a:pPr algn="ctr"/>
              <a:r>
                <a:rPr lang="en-US" sz="3297" b="1" dirty="0">
                  <a:solidFill>
                    <a:srgbClr val="FFC000"/>
                  </a:solidFill>
                  <a:latin typeface="Trebuchet MS" pitchFamily="34" charset="0"/>
                </a:rPr>
                <a:t>Adding Logos</a:t>
              </a:r>
              <a:r>
                <a:rPr lang="en-US" sz="3297" b="1" baseline="0" dirty="0">
                  <a:solidFill>
                    <a:srgbClr val="FFC000"/>
                  </a:solidFill>
                  <a:latin typeface="Trebuchet MS" pitchFamily="34" charset="0"/>
                </a:rPr>
                <a:t> / Seals</a:t>
              </a:r>
            </a:p>
            <a:p>
              <a:pPr algn="l"/>
              <a:r>
                <a:rPr lang="en-US" sz="2327" b="0" baseline="0" dirty="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2327" b="0" spc="289" baseline="0" dirty="0">
                <a:solidFill>
                  <a:schemeClr val="bg1">
                    <a:lumMod val="75000"/>
                  </a:schemeClr>
                </a:solidFill>
                <a:latin typeface="Trebuchet MS" pitchFamily="34" charset="0"/>
              </a:endParaRPr>
            </a:p>
            <a:p>
              <a:pPr algn="l"/>
              <a:r>
                <a:rPr lang="en-US" sz="2327" b="1" spc="289" baseline="0" dirty="0">
                  <a:solidFill>
                    <a:srgbClr val="FFC000"/>
                  </a:solidFill>
                  <a:latin typeface="Trebuchet MS" pitchFamily="34" charset="0"/>
                </a:rPr>
                <a:t>TIP:</a:t>
              </a:r>
              <a:r>
                <a:rPr lang="en-US" sz="2327" b="1" spc="0" baseline="0" dirty="0">
                  <a:solidFill>
                    <a:srgbClr val="FFC000"/>
                  </a:solidFill>
                  <a:latin typeface="Trebuchet MS" pitchFamily="34" charset="0"/>
                </a:rPr>
                <a:t> </a:t>
              </a:r>
              <a:r>
                <a:rPr lang="en-US" sz="2327" b="0" baseline="0" dirty="0">
                  <a:solidFill>
                    <a:schemeClr val="bg1">
                      <a:lumMod val="75000"/>
                    </a:schemeClr>
                  </a:solidFill>
                  <a:latin typeface="Trebuchet MS" pitchFamily="34" charset="0"/>
                </a:rPr>
                <a:t>See if your school’s logo is available on our free poster templates page.</a:t>
              </a:r>
            </a:p>
            <a:p>
              <a:pPr algn="l"/>
              <a:endParaRPr lang="en-US" sz="2327" b="0" baseline="0" dirty="0">
                <a:latin typeface="Trebuchet MS" pitchFamily="34" charset="0"/>
              </a:endParaRPr>
            </a:p>
            <a:p>
              <a:pPr algn="ctr"/>
              <a:r>
                <a:rPr lang="en-US" sz="3297" b="1" baseline="0" dirty="0">
                  <a:solidFill>
                    <a:srgbClr val="FFC000"/>
                  </a:solidFill>
                  <a:latin typeface="Trebuchet MS" pitchFamily="34" charset="0"/>
                </a:rPr>
                <a:t>Photographs / Graphics</a:t>
              </a:r>
            </a:p>
            <a:p>
              <a:pPr algn="l" defTabSz="947967"/>
              <a:r>
                <a:rPr lang="en-US" sz="2327" b="0" baseline="0" dirty="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2327" b="0" spc="0" baseline="0" dirty="0">
                  <a:solidFill>
                    <a:schemeClr val="bg1">
                      <a:lumMod val="75000"/>
                    </a:schemeClr>
                  </a:solidFill>
                  <a:latin typeface="Trebuchet MS" pitchFamily="34" charset="0"/>
                </a:rPr>
                <a:t>disproportionally.</a:t>
              </a:r>
            </a:p>
            <a:p>
              <a:pPr algn="l" defTabSz="947967"/>
              <a:endParaRPr lang="en-US" sz="2327" b="0" baseline="0" dirty="0">
                <a:latin typeface="Trebuchet MS" pitchFamily="34" charset="0"/>
              </a:endParaRPr>
            </a:p>
            <a:p>
              <a:pPr algn="ctr"/>
              <a:endParaRPr lang="en-US" sz="2812" b="1" baseline="0" dirty="0">
                <a:solidFill>
                  <a:srgbClr val="FFC000"/>
                </a:solidFill>
                <a:latin typeface="Trebuchet MS" pitchFamily="34" charset="0"/>
              </a:endParaRPr>
            </a:p>
            <a:p>
              <a:pPr algn="ctr"/>
              <a:endParaRPr lang="en-US" sz="2812" b="1" baseline="0" dirty="0">
                <a:solidFill>
                  <a:srgbClr val="FFC000"/>
                </a:solidFill>
                <a:latin typeface="Trebuchet MS" pitchFamily="34" charset="0"/>
              </a:endParaRPr>
            </a:p>
            <a:p>
              <a:pPr algn="ctr"/>
              <a:endParaRPr lang="en-US" sz="2812" b="1" baseline="0" dirty="0">
                <a:solidFill>
                  <a:srgbClr val="FFC000"/>
                </a:solidFill>
                <a:latin typeface="Trebuchet MS" pitchFamily="34" charset="0"/>
              </a:endParaRPr>
            </a:p>
            <a:p>
              <a:pPr algn="ctr"/>
              <a:endParaRPr lang="en-US" sz="2812" b="1" baseline="0" dirty="0">
                <a:solidFill>
                  <a:srgbClr val="FFC000"/>
                </a:solidFill>
                <a:latin typeface="Trebuchet MS" pitchFamily="34" charset="0"/>
              </a:endParaRPr>
            </a:p>
            <a:p>
              <a:pPr algn="ctr"/>
              <a:endParaRPr lang="en-US" sz="2812" b="1" baseline="0" dirty="0">
                <a:solidFill>
                  <a:srgbClr val="FFC000"/>
                </a:solidFill>
                <a:latin typeface="Trebuchet MS" pitchFamily="34" charset="0"/>
              </a:endParaRPr>
            </a:p>
            <a:p>
              <a:pPr algn="ctr"/>
              <a:endParaRPr lang="en-US" sz="2812" b="1" baseline="0" dirty="0">
                <a:solidFill>
                  <a:srgbClr val="FFC000"/>
                </a:solidFill>
                <a:latin typeface="Trebuchet MS" pitchFamily="34" charset="0"/>
              </a:endParaRPr>
            </a:p>
            <a:p>
              <a:pPr algn="ctr"/>
              <a:r>
                <a:rPr lang="en-US" sz="3297" b="1" baseline="0" dirty="0">
                  <a:solidFill>
                    <a:srgbClr val="FFC000"/>
                  </a:solidFill>
                  <a:latin typeface="Trebuchet MS" pitchFamily="34" charset="0"/>
                </a:rPr>
                <a:t>Image Quality Check</a:t>
              </a:r>
            </a:p>
            <a:p>
              <a:pPr lvl="0" algn="l" defTabSz="947967"/>
              <a:r>
                <a:rPr lang="en-US" sz="2327" b="0" baseline="0" dirty="0">
                  <a:solidFill>
                    <a:schemeClr val="bg1">
                      <a:lumMod val="75000"/>
                    </a:schemeClr>
                  </a:solidFill>
                  <a:latin typeface="Trebuchet MS" pitchFamily="34" charset="0"/>
                </a:rPr>
                <a:t>Zoom in and look at your images at 100% magnification. If they look good they will print well. </a:t>
              </a:r>
              <a:endParaRPr lang="en-US" sz="2812" b="0" dirty="0">
                <a:latin typeface="Trebuchet MS" pitchFamily="34" charset="0"/>
              </a:endParaRPr>
            </a:p>
          </p:txBody>
        </p:sp>
        <p:cxnSp>
          <p:nvCxnSpPr>
            <p:cNvPr id="49" name="Straight Connector 48"/>
            <p:cNvCxnSpPr/>
            <p:nvPr/>
          </p:nvCxnSpPr>
          <p:spPr>
            <a:xfrm>
              <a:off x="-11225189" y="8422500"/>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50" name="Picture 49"/>
            <p:cNvPicPr>
              <a:picLocks noChangeAspect="1"/>
            </p:cNvPicPr>
            <p:nvPr userDrawn="1"/>
          </p:nvPicPr>
          <p:blipFill>
            <a:blip r:embed="rId5"/>
            <a:stretch>
              <a:fillRect/>
            </a:stretch>
          </p:blipFill>
          <p:spPr>
            <a:xfrm>
              <a:off x="-10740740" y="10261718"/>
              <a:ext cx="1597666" cy="1201935"/>
            </a:xfrm>
            <a:prstGeom prst="rect">
              <a:avLst/>
            </a:prstGeom>
          </p:spPr>
        </p:pic>
        <p:pic>
          <p:nvPicPr>
            <p:cNvPr id="51" name="Picture 50"/>
            <p:cNvPicPr>
              <a:picLocks noChangeAspect="1"/>
            </p:cNvPicPr>
            <p:nvPr userDrawn="1"/>
          </p:nvPicPr>
          <p:blipFill>
            <a:blip r:embed="rId6"/>
            <a:stretch>
              <a:fillRect/>
            </a:stretch>
          </p:blipFill>
          <p:spPr>
            <a:xfrm>
              <a:off x="-10732765" y="15696927"/>
              <a:ext cx="9986808" cy="1053596"/>
            </a:xfrm>
            <a:prstGeom prst="rect">
              <a:avLst/>
            </a:prstGeom>
          </p:spPr>
        </p:pic>
        <p:grpSp>
          <p:nvGrpSpPr>
            <p:cNvPr id="52" name="Group 51"/>
            <p:cNvGrpSpPr/>
            <p:nvPr userDrawn="1"/>
          </p:nvGrpSpPr>
          <p:grpSpPr>
            <a:xfrm>
              <a:off x="-9744993" y="23540957"/>
              <a:ext cx="7531182" cy="2083061"/>
              <a:chOff x="-4470427" y="11016658"/>
              <a:chExt cx="3470785" cy="957047"/>
            </a:xfrm>
          </p:grpSpPr>
          <p:grpSp>
            <p:nvGrpSpPr>
              <p:cNvPr id="58" name="Group 57"/>
              <p:cNvGrpSpPr/>
              <p:nvPr userDrawn="1"/>
            </p:nvGrpSpPr>
            <p:grpSpPr>
              <a:xfrm>
                <a:off x="-2783495" y="11060888"/>
                <a:ext cx="624431" cy="876362"/>
                <a:chOff x="-3958697" y="11117435"/>
                <a:chExt cx="779338" cy="1255821"/>
              </a:xfrm>
            </p:grpSpPr>
            <p:pic>
              <p:nvPicPr>
                <p:cNvPr id="64" name="Picture 63"/>
                <p:cNvPicPr>
                  <a:picLocks noChangeAspect="1"/>
                </p:cNvPicPr>
                <p:nvPr userDrawn="1"/>
              </p:nvPicPr>
              <p:blipFill>
                <a:blip r:embed="rId7"/>
                <a:stretch>
                  <a:fillRect/>
                </a:stretch>
              </p:blipFill>
              <p:spPr>
                <a:xfrm>
                  <a:off x="-3948160" y="11117435"/>
                  <a:ext cx="768801" cy="1090857"/>
                </a:xfrm>
                <a:prstGeom prst="rect">
                  <a:avLst/>
                </a:prstGeom>
              </p:spPr>
            </p:pic>
            <p:sp>
              <p:nvSpPr>
                <p:cNvPr id="65" name="TextBox 64"/>
                <p:cNvSpPr txBox="1"/>
                <p:nvPr userDrawn="1"/>
              </p:nvSpPr>
              <p:spPr>
                <a:xfrm>
                  <a:off x="-3958697" y="12114180"/>
                  <a:ext cx="779338" cy="259076"/>
                </a:xfrm>
                <a:prstGeom prst="rect">
                  <a:avLst/>
                </a:prstGeom>
                <a:solidFill>
                  <a:schemeClr val="accent1"/>
                </a:solidFill>
                <a:ln>
                  <a:noFill/>
                </a:ln>
              </p:spPr>
              <p:txBody>
                <a:bodyPr wrap="square" lIns="91440" tIns="91440" rIns="91440" bIns="91440" rtlCol="0">
                  <a:spAutoFit/>
                </a:bodyPr>
                <a:lstStyle/>
                <a:p>
                  <a:pPr algn="ctr"/>
                  <a:r>
                    <a:rPr lang="en-US" sz="1357" b="1" dirty="0">
                      <a:solidFill>
                        <a:schemeClr val="tx1"/>
                      </a:solidFill>
                    </a:rPr>
                    <a:t>ORIGINAL</a:t>
                  </a:r>
                </a:p>
              </p:txBody>
            </p:sp>
          </p:grpSp>
          <p:grpSp>
            <p:nvGrpSpPr>
              <p:cNvPr id="59" name="Group 58"/>
              <p:cNvGrpSpPr/>
              <p:nvPr userDrawn="1"/>
            </p:nvGrpSpPr>
            <p:grpSpPr>
              <a:xfrm>
                <a:off x="-2033159" y="11060886"/>
                <a:ext cx="1033517" cy="890500"/>
                <a:chOff x="-2921738" y="11200127"/>
                <a:chExt cx="1420279" cy="1223742"/>
              </a:xfrm>
            </p:grpSpPr>
            <p:pic>
              <p:nvPicPr>
                <p:cNvPr id="62" name="Picture 61"/>
                <p:cNvPicPr>
                  <a:picLocks noChangeAspect="1"/>
                </p:cNvPicPr>
                <p:nvPr userDrawn="1"/>
              </p:nvPicPr>
              <p:blipFill>
                <a:blip r:embed="rId7"/>
                <a:stretch>
                  <a:fillRect/>
                </a:stretch>
              </p:blipFill>
              <p:spPr>
                <a:xfrm>
                  <a:off x="-2921738" y="11200127"/>
                  <a:ext cx="1420279" cy="1029694"/>
                </a:xfrm>
                <a:prstGeom prst="rect">
                  <a:avLst/>
                </a:prstGeom>
              </p:spPr>
            </p:pic>
            <p:sp>
              <p:nvSpPr>
                <p:cNvPr id="63" name="TextBox 62"/>
                <p:cNvSpPr txBox="1"/>
                <p:nvPr userDrawn="1"/>
              </p:nvSpPr>
              <p:spPr>
                <a:xfrm>
                  <a:off x="-2918990" y="12175419"/>
                  <a:ext cx="1417531" cy="248450"/>
                </a:xfrm>
                <a:prstGeom prst="rect">
                  <a:avLst/>
                </a:prstGeom>
                <a:solidFill>
                  <a:srgbClr val="FF0000"/>
                </a:solidFill>
              </p:spPr>
              <p:txBody>
                <a:bodyPr wrap="square" lIns="457200" tIns="91440" rIns="457200" bIns="91440" rtlCol="0">
                  <a:spAutoFit/>
                </a:bodyPr>
                <a:lstStyle/>
                <a:p>
                  <a:pPr algn="ctr"/>
                  <a:r>
                    <a:rPr lang="en-US" sz="1357" b="1" dirty="0">
                      <a:solidFill>
                        <a:schemeClr val="bg1"/>
                      </a:solidFill>
                    </a:rPr>
                    <a:t>DISTORTED</a:t>
                  </a:r>
                  <a:endParaRPr lang="en-US" sz="484" b="1" dirty="0">
                    <a:solidFill>
                      <a:schemeClr val="bg1"/>
                    </a:solidFill>
                  </a:endParaRPr>
                </a:p>
              </p:txBody>
            </p:sp>
          </p:grpSp>
          <p:pic>
            <p:nvPicPr>
              <p:cNvPr id="60" name="Picture 59"/>
              <p:cNvPicPr>
                <a:picLocks noChangeAspect="1"/>
              </p:cNvPicPr>
              <p:nvPr userDrawn="1"/>
            </p:nvPicPr>
            <p:blipFill>
              <a:blip r:embed="rId8"/>
              <a:stretch>
                <a:fillRect/>
              </a:stretch>
            </p:blipFill>
            <p:spPr>
              <a:xfrm>
                <a:off x="-4470427" y="11016658"/>
                <a:ext cx="1098742" cy="847761"/>
              </a:xfrm>
              <a:prstGeom prst="rect">
                <a:avLst/>
              </a:prstGeom>
            </p:spPr>
          </p:pic>
          <p:sp>
            <p:nvSpPr>
              <p:cNvPr id="61" name="TextBox 60"/>
              <p:cNvSpPr txBox="1"/>
              <p:nvPr userDrawn="1"/>
            </p:nvSpPr>
            <p:spPr>
              <a:xfrm>
                <a:off x="-4440599" y="11665646"/>
                <a:ext cx="1035686" cy="308059"/>
              </a:xfrm>
              <a:prstGeom prst="rect">
                <a:avLst/>
              </a:prstGeom>
              <a:noFill/>
            </p:spPr>
            <p:txBody>
              <a:bodyPr wrap="square" lIns="457200" tIns="457200" rIns="457200" bIns="0" rtlCol="0">
                <a:spAutoFit/>
              </a:bodyPr>
              <a:lstStyle/>
              <a:p>
                <a:pPr algn="ctr"/>
                <a:r>
                  <a:rPr lang="en-US" sz="1357" dirty="0">
                    <a:solidFill>
                      <a:schemeClr val="bg1"/>
                    </a:solidFill>
                  </a:rPr>
                  <a:t>Corner</a:t>
                </a:r>
                <a:r>
                  <a:rPr lang="en-US" sz="1357" baseline="0" dirty="0">
                    <a:solidFill>
                      <a:schemeClr val="bg1"/>
                    </a:solidFill>
                  </a:rPr>
                  <a:t> handles</a:t>
                </a:r>
                <a:endParaRPr lang="en-US" sz="1357" dirty="0">
                  <a:solidFill>
                    <a:schemeClr val="bg1"/>
                  </a:solidFill>
                </a:endParaRPr>
              </a:p>
            </p:txBody>
          </p:sp>
        </p:grpSp>
        <p:grpSp>
          <p:nvGrpSpPr>
            <p:cNvPr id="53" name="Group 52"/>
            <p:cNvGrpSpPr/>
            <p:nvPr userDrawn="1"/>
          </p:nvGrpSpPr>
          <p:grpSpPr>
            <a:xfrm>
              <a:off x="-10380103" y="27751410"/>
              <a:ext cx="9285631" cy="2453251"/>
              <a:chOff x="-4746383" y="12734136"/>
              <a:chExt cx="4279332" cy="1127128"/>
            </a:xfrm>
          </p:grpSpPr>
          <p:graphicFrame>
            <p:nvGraphicFramePr>
              <p:cNvPr id="54" name="Object 53"/>
              <p:cNvGraphicFramePr>
                <a:graphicFrameLocks noChangeAspect="1"/>
              </p:cNvGraphicFramePr>
              <p:nvPr userDrawn="1">
                <p:extLst/>
              </p:nvPr>
            </p:nvGraphicFramePr>
            <p:xfrm>
              <a:off x="-4533347" y="12734142"/>
              <a:ext cx="1828800" cy="1117600"/>
            </p:xfrm>
            <a:graphic>
              <a:graphicData uri="http://schemas.openxmlformats.org/presentationml/2006/ole">
                <mc:AlternateContent xmlns:mc="http://schemas.openxmlformats.org/markup-compatibility/2006">
                  <mc:Choice xmlns:v="urn:schemas-microsoft-com:vml" Requires="v">
                    <p:oleObj spid="_x0000_s1282" name="Image" r:id="rId9" imgW="1828440" imgH="1117440" progId="Photoshop.Image.13">
                      <p:embed/>
                    </p:oleObj>
                  </mc:Choice>
                  <mc:Fallback>
                    <p:oleObj name="Image" r:id="rId9" imgW="1828440" imgH="1117440" progId="Photoshop.Image.13">
                      <p:embed/>
                      <p:pic>
                        <p:nvPicPr>
                          <p:cNvPr id="54" name="Object 53"/>
                          <p:cNvPicPr/>
                          <p:nvPr/>
                        </p:nvPicPr>
                        <p:blipFill>
                          <a:blip r:embed="rId10"/>
                          <a:stretch>
                            <a:fillRect/>
                          </a:stretch>
                        </p:blipFill>
                        <p:spPr>
                          <a:xfrm>
                            <a:off x="-4533347" y="12734142"/>
                            <a:ext cx="1828800" cy="1117600"/>
                          </a:xfrm>
                          <a:prstGeom prst="rect">
                            <a:avLst/>
                          </a:prstGeom>
                        </p:spPr>
                      </p:pic>
                    </p:oleObj>
                  </mc:Fallback>
                </mc:AlternateContent>
              </a:graphicData>
            </a:graphic>
          </p:graphicFrame>
          <p:graphicFrame>
            <p:nvGraphicFramePr>
              <p:cNvPr id="55" name="Object 54"/>
              <p:cNvGraphicFramePr>
                <a:graphicFrameLocks noChangeAspect="1"/>
              </p:cNvGraphicFramePr>
              <p:nvPr userDrawn="1">
                <p:extLst/>
              </p:nvPr>
            </p:nvGraphicFramePr>
            <p:xfrm>
              <a:off x="-2456641" y="12737835"/>
              <a:ext cx="1828800" cy="1117600"/>
            </p:xfrm>
            <a:graphic>
              <a:graphicData uri="http://schemas.openxmlformats.org/presentationml/2006/ole">
                <mc:AlternateContent xmlns:mc="http://schemas.openxmlformats.org/markup-compatibility/2006">
                  <mc:Choice xmlns:v="urn:schemas-microsoft-com:vml" Requires="v">
                    <p:oleObj spid="_x0000_s1283" name="Image" r:id="rId11" imgW="1828440" imgH="1117440" progId="Photoshop.Image.13">
                      <p:embed/>
                    </p:oleObj>
                  </mc:Choice>
                  <mc:Fallback>
                    <p:oleObj name="Image" r:id="rId11" imgW="1828440" imgH="1117440" progId="Photoshop.Image.13">
                      <p:embed/>
                      <p:pic>
                        <p:nvPicPr>
                          <p:cNvPr id="55" name="Object 54"/>
                          <p:cNvPicPr/>
                          <p:nvPr/>
                        </p:nvPicPr>
                        <p:blipFill>
                          <a:blip r:embed="rId12"/>
                          <a:stretch>
                            <a:fillRect/>
                          </a:stretch>
                        </p:blipFill>
                        <p:spPr>
                          <a:xfrm>
                            <a:off x="-2456641" y="12737835"/>
                            <a:ext cx="1828800" cy="1117600"/>
                          </a:xfrm>
                          <a:prstGeom prst="rect">
                            <a:avLst/>
                          </a:prstGeom>
                        </p:spPr>
                      </p:pic>
                    </p:oleObj>
                  </mc:Fallback>
                </mc:AlternateContent>
              </a:graphicData>
            </a:graphic>
          </p:graphicFrame>
          <p:sp>
            <p:nvSpPr>
              <p:cNvPr id="56" name="TextBox 55"/>
              <p:cNvSpPr txBox="1"/>
              <p:nvPr userDrawn="1"/>
            </p:nvSpPr>
            <p:spPr>
              <a:xfrm rot="16200000">
                <a:off x="-5235785" y="13223538"/>
                <a:ext cx="1117602" cy="138797"/>
              </a:xfrm>
              <a:prstGeom prst="rect">
                <a:avLst/>
              </a:prstGeom>
              <a:noFill/>
            </p:spPr>
            <p:txBody>
              <a:bodyPr wrap="square" lIns="91440" tIns="91440" rIns="91440" bIns="0" rtlCol="0">
                <a:spAutoFit/>
              </a:bodyPr>
              <a:lstStyle/>
              <a:p>
                <a:pPr algn="ctr"/>
                <a:r>
                  <a:rPr lang="en-US" sz="1357" dirty="0">
                    <a:solidFill>
                      <a:srgbClr val="92D050"/>
                    </a:solidFill>
                  </a:rPr>
                  <a:t>Good</a:t>
                </a:r>
                <a:r>
                  <a:rPr lang="en-US" sz="1357" baseline="0" dirty="0">
                    <a:solidFill>
                      <a:srgbClr val="92D050"/>
                    </a:solidFill>
                  </a:rPr>
                  <a:t> </a:t>
                </a:r>
                <a:r>
                  <a:rPr lang="en-US" sz="1357" baseline="0" dirty="0">
                    <a:solidFill>
                      <a:schemeClr val="bg1"/>
                    </a:solidFill>
                  </a:rPr>
                  <a:t>printing quality</a:t>
                </a:r>
                <a:endParaRPr lang="en-US" sz="1357" dirty="0">
                  <a:solidFill>
                    <a:schemeClr val="bg1"/>
                  </a:solidFill>
                </a:endParaRPr>
              </a:p>
            </p:txBody>
          </p:sp>
          <p:sp>
            <p:nvSpPr>
              <p:cNvPr id="57" name="TextBox 56"/>
              <p:cNvSpPr txBox="1"/>
              <p:nvPr userDrawn="1"/>
            </p:nvSpPr>
            <p:spPr>
              <a:xfrm rot="16200000">
                <a:off x="-1095250" y="13233065"/>
                <a:ext cx="1117601" cy="138797"/>
              </a:xfrm>
              <a:prstGeom prst="rect">
                <a:avLst/>
              </a:prstGeom>
              <a:noFill/>
            </p:spPr>
            <p:txBody>
              <a:bodyPr wrap="square" lIns="91440" tIns="91440" rIns="91440" bIns="0" rtlCol="0">
                <a:spAutoFit/>
              </a:bodyPr>
              <a:lstStyle/>
              <a:p>
                <a:pPr algn="ctr"/>
                <a:r>
                  <a:rPr lang="en-US" sz="1357" dirty="0">
                    <a:solidFill>
                      <a:srgbClr val="FF0000"/>
                    </a:solidFill>
                  </a:rPr>
                  <a:t>Bad </a:t>
                </a:r>
                <a:r>
                  <a:rPr lang="en-US" sz="1357" dirty="0">
                    <a:solidFill>
                      <a:schemeClr val="bg1"/>
                    </a:solidFill>
                  </a:rPr>
                  <a:t>printing quality</a:t>
                </a:r>
              </a:p>
            </p:txBody>
          </p:sp>
        </p:grpSp>
      </p:grpSp>
      <p:grpSp>
        <p:nvGrpSpPr>
          <p:cNvPr id="66" name="Group 65"/>
          <p:cNvGrpSpPr/>
          <p:nvPr userDrawn="1"/>
        </p:nvGrpSpPr>
        <p:grpSpPr>
          <a:xfrm>
            <a:off x="44157840" y="-55067"/>
            <a:ext cx="11062138" cy="32973467"/>
            <a:chOff x="44157839" y="-55065"/>
            <a:chExt cx="11062139" cy="32973465"/>
          </a:xfrm>
        </p:grpSpPr>
        <p:sp>
          <p:nvSpPr>
            <p:cNvPr id="67" name="Rectangle 66"/>
            <p:cNvSpPr/>
            <p:nvPr userDrawn="1"/>
          </p:nvSpPr>
          <p:spPr>
            <a:xfrm>
              <a:off x="44157839" y="-55065"/>
              <a:ext cx="11062139" cy="3297346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3685" b="1" spc="581" dirty="0">
                  <a:solidFill>
                    <a:schemeClr val="bg1"/>
                  </a:solidFill>
                  <a:latin typeface="Trebuchet MS" pitchFamily="34" charset="0"/>
                </a:rPr>
                <a:t>QUICK START (cont.)</a:t>
              </a:r>
            </a:p>
            <a:p>
              <a:pPr algn="ctr"/>
              <a:endParaRPr lang="en-US" sz="3297" b="1" baseline="0" dirty="0">
                <a:solidFill>
                  <a:schemeClr val="bg1"/>
                </a:solidFill>
                <a:latin typeface="Trebuchet MS" pitchFamily="34" charset="0"/>
              </a:endParaRPr>
            </a:p>
            <a:p>
              <a:pPr algn="ctr"/>
              <a:r>
                <a:rPr lang="en-US" sz="3297" b="1" baseline="0" dirty="0">
                  <a:solidFill>
                    <a:srgbClr val="FFC000"/>
                  </a:solidFill>
                  <a:latin typeface="Trebuchet MS" pitchFamily="34" charset="0"/>
                </a:rPr>
                <a:t>How to change the template color theme</a:t>
              </a:r>
            </a:p>
            <a:p>
              <a:pPr marL="0" marR="0" lvl="2" indent="0" algn="l" defTabSz="110802" rtl="0" eaLnBrk="1" fontAlgn="auto" latinLnBrk="0" hangingPunct="1">
                <a:lnSpc>
                  <a:spcPct val="100000"/>
                </a:lnSpc>
                <a:spcBef>
                  <a:spcPts val="0"/>
                </a:spcBef>
                <a:spcAft>
                  <a:spcPts val="0"/>
                </a:spcAft>
                <a:buClrTx/>
                <a:buSzTx/>
                <a:buFontTx/>
                <a:buNone/>
                <a:tabLst/>
                <a:defRPr/>
              </a:pPr>
              <a:r>
                <a:rPr lang="en-US" sz="2327" b="0" baseline="0" dirty="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2327" b="0" spc="0" baseline="0" dirty="0">
                  <a:solidFill>
                    <a:schemeClr val="bg1">
                      <a:lumMod val="75000"/>
                    </a:schemeClr>
                  </a:solidFill>
                  <a:latin typeface="Trebuchet MS" pitchFamily="34" charset="0"/>
                </a:rPr>
                <a:t>also create your own color theme.</a:t>
              </a:r>
            </a:p>
            <a:p>
              <a:pPr marL="0" marR="0" lvl="2" indent="0" algn="l" defTabSz="110802" rtl="0" eaLnBrk="1" fontAlgn="auto" latinLnBrk="0" hangingPunct="1">
                <a:lnSpc>
                  <a:spcPct val="100000"/>
                </a:lnSpc>
                <a:spcBef>
                  <a:spcPts val="0"/>
                </a:spcBef>
                <a:spcAft>
                  <a:spcPts val="0"/>
                </a:spcAft>
                <a:buClrTx/>
                <a:buSzTx/>
                <a:buFontTx/>
                <a:buNone/>
                <a:tabLst/>
                <a:defRPr/>
              </a:pPr>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endParaRPr lang="en-US" sz="2327" b="0" baseline="0" dirty="0">
                <a:solidFill>
                  <a:schemeClr val="bg1">
                    <a:lumMod val="75000"/>
                  </a:schemeClr>
                </a:solidFill>
                <a:latin typeface="Trebuchet MS" pitchFamily="34" charset="0"/>
              </a:endParaRPr>
            </a:p>
            <a:p>
              <a:pPr marL="0" indent="0" algn="l" defTabSz="110802"/>
              <a:r>
                <a:rPr lang="en-US" sz="2327" b="0" baseline="0" dirty="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0802"/>
              <a:endParaRPr lang="en-US" sz="2327" b="0" baseline="0" dirty="0">
                <a:solidFill>
                  <a:schemeClr val="bg1">
                    <a:lumMod val="75000"/>
                  </a:schemeClr>
                </a:solidFill>
                <a:latin typeface="Trebuchet MS" pitchFamily="34" charset="0"/>
              </a:endParaRPr>
            </a:p>
            <a:p>
              <a:pPr algn="ctr"/>
              <a:r>
                <a:rPr lang="en-US" sz="3297" b="1" baseline="0" dirty="0">
                  <a:solidFill>
                    <a:srgbClr val="FFC000"/>
                  </a:solidFill>
                  <a:latin typeface="Trebuchet MS" pitchFamily="34" charset="0"/>
                </a:rPr>
                <a:t>How to add Text</a:t>
              </a:r>
            </a:p>
            <a:p>
              <a:pPr marL="3165532" lvl="2" indent="0" algn="l" defTabSz="110802"/>
              <a:r>
                <a:rPr lang="en-US" sz="2327" b="0" baseline="0" dirty="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471862" lvl="2" indent="0" algn="l" defTabSz="110802"/>
              <a:endParaRPr lang="en-US" sz="2327" b="0" baseline="0" dirty="0">
                <a:solidFill>
                  <a:schemeClr val="bg1">
                    <a:lumMod val="75000"/>
                  </a:schemeClr>
                </a:solidFill>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lang="en-US" sz="2327" b="0" baseline="0" dirty="0">
                  <a:solidFill>
                    <a:schemeClr val="bg1">
                      <a:lumMod val="75000"/>
                    </a:schemeClr>
                  </a:solidFill>
                  <a:latin typeface="Trebuchet MS" pitchFamily="34" charset="0"/>
                </a:rPr>
                <a:t> </a:t>
              </a:r>
              <a:r>
                <a:rPr kumimoji="0" lang="en-US" sz="3297" b="1" i="0" u="none" strike="noStrike" kern="1200" cap="none" spc="0" normalizeH="0" baseline="0" noProof="0" dirty="0">
                  <a:ln>
                    <a:noFill/>
                  </a:ln>
                  <a:solidFill>
                    <a:srgbClr val="FFC000"/>
                  </a:solidFill>
                  <a:effectLst/>
                  <a:uLnTx/>
                  <a:uFillTx/>
                  <a:latin typeface="Trebuchet MS" pitchFamily="34" charset="0"/>
                </a:rPr>
                <a:t>Text size</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2327" b="0" baseline="0" dirty="0">
                <a:solidFill>
                  <a:schemeClr val="bg1">
                    <a:lumMod val="75000"/>
                  </a:schemeClr>
                </a:solidFill>
                <a:latin typeface="Trebuchet MS" pitchFamily="34" charset="0"/>
              </a:endParaRPr>
            </a:p>
            <a:p>
              <a:pPr marL="1471862" lvl="2" indent="0" algn="l" defTabSz="110802"/>
              <a:endParaRPr lang="en-US" sz="2327" b="0" baseline="0" dirty="0">
                <a:solidFill>
                  <a:schemeClr val="bg1">
                    <a:lumMod val="75000"/>
                  </a:schemeClr>
                </a:solidFill>
                <a:latin typeface="Trebuchet MS" pitchFamily="34" charset="0"/>
              </a:endParaRPr>
            </a:p>
            <a:p>
              <a:pPr algn="ctr"/>
              <a:r>
                <a:rPr lang="en-US" sz="3297" b="1" baseline="0" dirty="0">
                  <a:solidFill>
                    <a:srgbClr val="FFC000"/>
                  </a:solidFill>
                  <a:latin typeface="Trebuchet MS" pitchFamily="34" charset="0"/>
                </a:rPr>
                <a:t>How to add Tables</a:t>
              </a:r>
            </a:p>
            <a:p>
              <a:pPr marL="1677407" lvl="1" indent="0" algn="l" defTabSz="110802"/>
              <a:r>
                <a:rPr lang="en-US" sz="2327" b="0" baseline="0" dirty="0">
                  <a:solidFill>
                    <a:schemeClr val="bg1">
                      <a:lumMod val="75000"/>
                    </a:schemeClr>
                  </a:solidFill>
                  <a:latin typeface="Trebuchet MS" pitchFamily="34" charset="0"/>
                </a:rPr>
                <a:t>To add a table from scratch go to the INSERT menu and </a:t>
              </a:r>
              <a:br>
                <a:rPr lang="en-US" sz="2327" b="0" baseline="0" dirty="0">
                  <a:solidFill>
                    <a:schemeClr val="bg1">
                      <a:lumMod val="75000"/>
                    </a:schemeClr>
                  </a:solidFill>
                  <a:latin typeface="Trebuchet MS" pitchFamily="34" charset="0"/>
                </a:rPr>
              </a:br>
              <a:r>
                <a:rPr lang="en-US" sz="2327" b="0" baseline="0" dirty="0">
                  <a:solidFill>
                    <a:schemeClr val="bg1">
                      <a:lumMod val="75000"/>
                    </a:schemeClr>
                  </a:solidFill>
                  <a:latin typeface="Trebuchet MS" pitchFamily="34" charset="0"/>
                </a:rPr>
                <a:t>click on TABLE. A drop-down box will help you select rows and columns. </a:t>
              </a:r>
            </a:p>
            <a:p>
              <a:pPr marL="0" lvl="0" indent="0" algn="l" defTabSz="110802"/>
              <a:r>
                <a:rPr lang="en-US" sz="2327" b="0" baseline="0" dirty="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0802"/>
              <a:endParaRPr lang="en-US" sz="2327" b="0" baseline="0" dirty="0">
                <a:solidFill>
                  <a:schemeClr val="bg1">
                    <a:lumMod val="75000"/>
                  </a:schemeClr>
                </a:solidFill>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kumimoji="0" lang="en-US" sz="3297" b="1" i="0" u="none" strike="noStrike" kern="1200" cap="none" spc="0" normalizeH="0" baseline="0" noProof="0" dirty="0">
                  <a:ln>
                    <a:noFill/>
                  </a:ln>
                  <a:solidFill>
                    <a:srgbClr val="FFC000"/>
                  </a:solidFill>
                  <a:effectLst/>
                  <a:uLnTx/>
                  <a:uFillTx/>
                  <a:latin typeface="Trebuchet MS" pitchFamily="34" charset="0"/>
                </a:rPr>
                <a:t>Graphs / Charts</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0802" rtl="0" eaLnBrk="1" fontAlgn="auto" latinLnBrk="0" hangingPunct="1">
                <a:lnSpc>
                  <a:spcPct val="100000"/>
                </a:lnSpc>
                <a:spcBef>
                  <a:spcPts val="0"/>
                </a:spcBef>
                <a:spcAft>
                  <a:spcPts val="0"/>
                </a:spcAft>
                <a:buClrTx/>
                <a:buSzTx/>
                <a:buFontTx/>
                <a:buNone/>
                <a:tabLst/>
                <a:defRPr/>
              </a:pPr>
              <a:endParaRPr kumimoji="0" lang="en-US" sz="2327" b="0" i="0" u="none" strike="noStrike" kern="1200" cap="none" spc="0" normalizeH="0" baseline="0" noProof="0" dirty="0">
                <a:ln>
                  <a:noFill/>
                </a:ln>
                <a:solidFill>
                  <a:prstClr val="white">
                    <a:lumMod val="75000"/>
                  </a:prstClr>
                </a:solidFill>
                <a:effectLst/>
                <a:uLnTx/>
                <a:uFillTx/>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kumimoji="0" lang="en-US" sz="3297" b="1" i="0" u="none" strike="noStrike" kern="1200" cap="none" spc="0" normalizeH="0" baseline="0" noProof="0" dirty="0">
                  <a:ln>
                    <a:noFill/>
                  </a:ln>
                  <a:solidFill>
                    <a:srgbClr val="FFC000"/>
                  </a:solidFill>
                  <a:effectLst/>
                  <a:uLnTx/>
                  <a:uFillTx/>
                  <a:latin typeface="Trebuchet MS" pitchFamily="34" charset="0"/>
                </a:rPr>
                <a:t>How to change the column configuration</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471862" rtl="0" eaLnBrk="1" fontAlgn="auto" latinLnBrk="0" hangingPunct="1">
                <a:lnSpc>
                  <a:spcPct val="100000"/>
                </a:lnSpc>
                <a:spcBef>
                  <a:spcPts val="0"/>
                </a:spcBef>
                <a:spcAft>
                  <a:spcPts val="0"/>
                </a:spcAft>
                <a:buClrTx/>
                <a:buSzTx/>
                <a:buFontTx/>
                <a:buNone/>
                <a:tabLst/>
                <a:defRPr/>
              </a:pPr>
              <a:endParaRPr kumimoji="0" lang="en-US" sz="3297" b="1" i="0" u="none" strike="noStrike" kern="1200" cap="none" spc="0" normalizeH="0" baseline="0" noProof="0" dirty="0">
                <a:ln>
                  <a:noFill/>
                </a:ln>
                <a:solidFill>
                  <a:srgbClr val="FFC000"/>
                </a:solidFill>
                <a:effectLst/>
                <a:uLnTx/>
                <a:uFillTx/>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kumimoji="0" lang="en-US" sz="3297" b="1" i="0" u="none" strike="noStrike" kern="1200" cap="none" spc="0" normalizeH="0" baseline="0" noProof="0" dirty="0">
                  <a:ln>
                    <a:noFill/>
                  </a:ln>
                  <a:solidFill>
                    <a:srgbClr val="FFC000"/>
                  </a:solidFill>
                  <a:effectLst/>
                  <a:uLnTx/>
                  <a:uFillTx/>
                  <a:latin typeface="Trebuchet MS" pitchFamily="34" charset="0"/>
                </a:rPr>
                <a:t>How to remove the info bars</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0802" rtl="0" eaLnBrk="1" fontAlgn="auto" latinLnBrk="0" hangingPunct="1">
                <a:lnSpc>
                  <a:spcPct val="100000"/>
                </a:lnSpc>
                <a:spcBef>
                  <a:spcPts val="0"/>
                </a:spcBef>
                <a:spcAft>
                  <a:spcPts val="0"/>
                </a:spcAft>
                <a:buClrTx/>
                <a:buSzTx/>
                <a:buFontTx/>
                <a:buNone/>
                <a:tabLst/>
                <a:defRPr/>
              </a:pPr>
              <a:endParaRPr kumimoji="0" lang="en-US" sz="2327" b="0" i="0" u="none" strike="noStrike" kern="1200" cap="none" spc="0" normalizeH="0" baseline="0" noProof="0" dirty="0">
                <a:ln>
                  <a:noFill/>
                </a:ln>
                <a:solidFill>
                  <a:prstClr val="white">
                    <a:lumMod val="75000"/>
                  </a:prstClr>
                </a:solidFill>
                <a:effectLst/>
                <a:uLnTx/>
                <a:uFillTx/>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kumimoji="0" lang="en-US" sz="3297" b="1" i="0" u="none" strike="noStrike" kern="1200" cap="none" spc="0" normalizeH="0" baseline="0" noProof="0" dirty="0">
                  <a:ln>
                    <a:noFill/>
                  </a:ln>
                  <a:solidFill>
                    <a:srgbClr val="FFC000"/>
                  </a:solidFill>
                  <a:effectLst/>
                  <a:uLnTx/>
                  <a:uFillTx/>
                  <a:latin typeface="Trebuchet MS" pitchFamily="34" charset="0"/>
                </a:rPr>
                <a:t>Save your work</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Save your template as a PowerPoint document. For printing, save as PowerPoint or “Print-quality” PDF.</a:t>
              </a:r>
            </a:p>
            <a:p>
              <a:pPr marL="0" marR="0" lvl="0" indent="0" algn="l" defTabSz="110802" rtl="0" eaLnBrk="1" fontAlgn="auto" latinLnBrk="0" hangingPunct="1">
                <a:lnSpc>
                  <a:spcPct val="100000"/>
                </a:lnSpc>
                <a:spcBef>
                  <a:spcPts val="0"/>
                </a:spcBef>
                <a:spcAft>
                  <a:spcPts val="0"/>
                </a:spcAft>
                <a:buClrTx/>
                <a:buSzTx/>
                <a:buFontTx/>
                <a:buNone/>
                <a:tabLst/>
                <a:defRPr/>
              </a:pPr>
              <a:endParaRPr lang="en-US" sz="2327" b="0" baseline="0" dirty="0">
                <a:solidFill>
                  <a:schemeClr val="bg1">
                    <a:lumMod val="75000"/>
                  </a:schemeClr>
                </a:solidFill>
                <a:latin typeface="Trebuchet MS" pitchFamily="34" charset="0"/>
              </a:endParaRPr>
            </a:p>
            <a:p>
              <a:pPr marL="0" marR="0" lvl="0" indent="0" algn="ctr" defTabSz="1471862" rtl="0" eaLnBrk="1" fontAlgn="auto" latinLnBrk="0" hangingPunct="1">
                <a:lnSpc>
                  <a:spcPct val="100000"/>
                </a:lnSpc>
                <a:spcBef>
                  <a:spcPts val="0"/>
                </a:spcBef>
                <a:spcAft>
                  <a:spcPts val="0"/>
                </a:spcAft>
                <a:buClrTx/>
                <a:buSzTx/>
                <a:buFontTx/>
                <a:buNone/>
                <a:tabLst/>
                <a:defRPr/>
              </a:pPr>
              <a:r>
                <a:rPr kumimoji="0" lang="en-US" sz="3297" b="1" i="0" u="none" strike="noStrike" kern="1200" cap="none" spc="0" normalizeH="0" baseline="0" noProof="0" dirty="0">
                  <a:ln>
                    <a:noFill/>
                  </a:ln>
                  <a:solidFill>
                    <a:srgbClr val="FFC000"/>
                  </a:solidFill>
                  <a:effectLst/>
                  <a:uLnTx/>
                  <a:uFillTx/>
                  <a:latin typeface="Trebuchet MS" pitchFamily="34" charset="0"/>
                </a:rPr>
                <a:t>Print your poster</a:t>
              </a:r>
            </a:p>
            <a:p>
              <a:pPr marL="0" marR="0" lvl="0" indent="0" algn="l" defTabSz="110802" rtl="0" eaLnBrk="1" fontAlgn="auto" latinLnBrk="0" hangingPunct="1">
                <a:lnSpc>
                  <a:spcPct val="100000"/>
                </a:lnSpc>
                <a:spcBef>
                  <a:spcPts val="0"/>
                </a:spcBef>
                <a:spcAft>
                  <a:spcPts val="0"/>
                </a:spcAft>
                <a:buClrTx/>
                <a:buSzTx/>
                <a:buFontTx/>
                <a:buNone/>
                <a:tabLst/>
                <a:defRPr/>
              </a:pPr>
              <a:r>
                <a:rPr kumimoji="0" lang="en-US" sz="2327" b="0" i="0" u="none" strike="noStrike" kern="1200" cap="none" spc="0" normalizeH="0" baseline="0" noProof="0" dirty="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0802" rtl="0" eaLnBrk="1" fontAlgn="auto" latinLnBrk="0" hangingPunct="1">
                <a:lnSpc>
                  <a:spcPct val="100000"/>
                </a:lnSpc>
                <a:spcBef>
                  <a:spcPts val="0"/>
                </a:spcBef>
                <a:spcAft>
                  <a:spcPts val="0"/>
                </a:spcAft>
                <a:buClrTx/>
                <a:buSzTx/>
                <a:buFontTx/>
                <a:buNone/>
                <a:tabLst/>
                <a:defRPr/>
              </a:pPr>
              <a:endParaRPr kumimoji="0" lang="en-US" sz="2812" b="0" i="0" u="none" strike="noStrike" kern="1200" cap="none" spc="0" normalizeH="0" baseline="0" noProof="0" dirty="0">
                <a:ln>
                  <a:noFill/>
                </a:ln>
                <a:solidFill>
                  <a:prstClr val="white">
                    <a:lumMod val="75000"/>
                  </a:prstClr>
                </a:solidFill>
                <a:effectLst/>
                <a:uLnTx/>
                <a:uFillTx/>
                <a:latin typeface="Trebuchet MS" pitchFamily="34" charset="0"/>
              </a:endParaRPr>
            </a:p>
          </p:txBody>
        </p:sp>
        <p:graphicFrame>
          <p:nvGraphicFramePr>
            <p:cNvPr id="68" name="Object 67"/>
            <p:cNvGraphicFramePr>
              <a:graphicFrameLocks noChangeAspect="1"/>
            </p:cNvGraphicFramePr>
            <p:nvPr userDrawn="1">
              <p:extLst/>
            </p:nvPr>
          </p:nvGraphicFramePr>
          <p:xfrm>
            <a:off x="46915679" y="3349444"/>
            <a:ext cx="5586150" cy="2063772"/>
          </p:xfrm>
          <a:graphic>
            <a:graphicData uri="http://schemas.openxmlformats.org/presentationml/2006/ole">
              <mc:AlternateContent xmlns:mc="http://schemas.openxmlformats.org/markup-compatibility/2006">
                <mc:Choice xmlns:v="urn:schemas-microsoft-com:vml" Requires="v">
                  <p:oleObj spid="_x0000_s1284" name="Image" r:id="rId13" imgW="4571280" imgH="1688760" progId="Photoshop.Image.13">
                    <p:embed/>
                  </p:oleObj>
                </mc:Choice>
                <mc:Fallback>
                  <p:oleObj name="Image" r:id="rId13" imgW="4571280" imgH="1688760" progId="Photoshop.Image.13">
                    <p:embed/>
                    <p:pic>
                      <p:nvPicPr>
                        <p:cNvPr id="68" name="Object 67"/>
                        <p:cNvPicPr/>
                        <p:nvPr/>
                      </p:nvPicPr>
                      <p:blipFill>
                        <a:blip r:embed="rId14"/>
                        <a:stretch>
                          <a:fillRect/>
                        </a:stretch>
                      </p:blipFill>
                      <p:spPr>
                        <a:xfrm>
                          <a:off x="46915679" y="3349444"/>
                          <a:ext cx="5586150" cy="2063772"/>
                        </a:xfrm>
                        <a:prstGeom prst="rect">
                          <a:avLst/>
                        </a:prstGeom>
                      </p:spPr>
                    </p:pic>
                  </p:oleObj>
                </mc:Fallback>
              </mc:AlternateContent>
            </a:graphicData>
          </a:graphic>
        </p:graphicFrame>
        <p:pic>
          <p:nvPicPr>
            <p:cNvPr id="69" name="Picture 68"/>
            <p:cNvPicPr>
              <a:picLocks noChangeAspect="1"/>
            </p:cNvPicPr>
            <p:nvPr userDrawn="1"/>
          </p:nvPicPr>
          <p:blipFill>
            <a:blip r:embed="rId15"/>
            <a:stretch>
              <a:fillRect/>
            </a:stretch>
          </p:blipFill>
          <p:spPr>
            <a:xfrm>
              <a:off x="44621819" y="7740040"/>
              <a:ext cx="2969584" cy="1370577"/>
            </a:xfrm>
            <a:prstGeom prst="rect">
              <a:avLst/>
            </a:prstGeom>
            <a:ln>
              <a:noFill/>
            </a:ln>
          </p:spPr>
        </p:pic>
        <p:graphicFrame>
          <p:nvGraphicFramePr>
            <p:cNvPr id="70" name="Object 69"/>
            <p:cNvGraphicFramePr>
              <a:graphicFrameLocks noChangeAspect="1"/>
            </p:cNvGraphicFramePr>
            <p:nvPr userDrawn="1">
              <p:extLst/>
            </p:nvPr>
          </p:nvGraphicFramePr>
          <p:xfrm>
            <a:off x="44629619" y="12347263"/>
            <a:ext cx="1482266" cy="992162"/>
          </p:xfrm>
          <a:graphic>
            <a:graphicData uri="http://schemas.openxmlformats.org/presentationml/2006/ole">
              <mc:AlternateContent xmlns:mc="http://schemas.openxmlformats.org/markup-compatibility/2006">
                <mc:Choice xmlns:v="urn:schemas-microsoft-com:vml" Requires="v">
                  <p:oleObj spid="_x0000_s1285" name="Image" r:id="rId16" imgW="1574280" imgH="1053720" progId="Photoshop.Image.13">
                    <p:embed/>
                  </p:oleObj>
                </mc:Choice>
                <mc:Fallback>
                  <p:oleObj name="Image" r:id="rId16" imgW="1574280" imgH="1053720" progId="Photoshop.Image.13">
                    <p:embed/>
                    <p:pic>
                      <p:nvPicPr>
                        <p:cNvPr id="70" name="Object 69"/>
                        <p:cNvPicPr/>
                        <p:nvPr/>
                      </p:nvPicPr>
                      <p:blipFill>
                        <a:blip r:embed="rId17"/>
                        <a:stretch>
                          <a:fillRect/>
                        </a:stretch>
                      </p:blipFill>
                      <p:spPr>
                        <a:xfrm>
                          <a:off x="44629619" y="12347263"/>
                          <a:ext cx="1482266" cy="992162"/>
                        </a:xfrm>
                        <a:prstGeom prst="rect">
                          <a:avLst/>
                        </a:prstGeom>
                      </p:spPr>
                    </p:pic>
                  </p:oleObj>
                </mc:Fallback>
              </mc:AlternateContent>
            </a:graphicData>
          </a:graphic>
        </p:graphicFrame>
        <p:grpSp>
          <p:nvGrpSpPr>
            <p:cNvPr id="71" name="Group 70"/>
            <p:cNvGrpSpPr/>
            <p:nvPr userDrawn="1"/>
          </p:nvGrpSpPr>
          <p:grpSpPr>
            <a:xfrm>
              <a:off x="44487207" y="29414560"/>
              <a:ext cx="10354213" cy="1265612"/>
              <a:chOff x="44200453" y="28362386"/>
              <a:chExt cx="9771399" cy="1090622"/>
            </a:xfrm>
          </p:grpSpPr>
          <p:sp>
            <p:nvSpPr>
              <p:cNvPr id="73" name="Rounded Rectangle 72"/>
              <p:cNvSpPr/>
              <p:nvPr userDrawn="1"/>
            </p:nvSpPr>
            <p:spPr>
              <a:xfrm>
                <a:off x="44200453" y="28362386"/>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45" dirty="0"/>
              </a:p>
            </p:txBody>
          </p:sp>
          <p:pic>
            <p:nvPicPr>
              <p:cNvPr id="74" name="Picture 7" descr="http://t2.gstatic.com/images?q=tbn:ANd9GcR4APHC6TT9w54M2zn_pvCiBxUNcspYPoVxirLRphBoJabfSvu7zw">
                <a:hlinkClick r:id="rId18"/>
              </p:cNvPr>
              <p:cNvPicPr>
                <a:picLocks noChangeAspect="1" noChangeArrowheads="1"/>
              </p:cNvPicPr>
              <p:nvPr userDrawn="1"/>
            </p:nvPicPr>
            <p:blipFill>
              <a:blip r:embed="rId19" cstate="print"/>
              <a:srcRect/>
              <a:stretch>
                <a:fillRect/>
              </a:stretch>
            </p:blipFill>
            <p:spPr bwMode="auto">
              <a:xfrm>
                <a:off x="44326393" y="28460718"/>
                <a:ext cx="914401" cy="914399"/>
              </a:xfrm>
              <a:prstGeom prst="rect">
                <a:avLst/>
              </a:prstGeom>
              <a:noFill/>
              <a:ln>
                <a:noFill/>
              </a:ln>
            </p:spPr>
          </p:pic>
          <p:sp>
            <p:nvSpPr>
              <p:cNvPr id="75" name="TextBox 74"/>
              <p:cNvSpPr txBox="1"/>
              <p:nvPr userDrawn="1"/>
            </p:nvSpPr>
            <p:spPr>
              <a:xfrm>
                <a:off x="45300665" y="28552306"/>
                <a:ext cx="8671187" cy="696760"/>
              </a:xfrm>
              <a:prstGeom prst="rect">
                <a:avLst/>
              </a:prstGeom>
              <a:noFill/>
              <a:ln>
                <a:noFill/>
              </a:ln>
            </p:spPr>
            <p:txBody>
              <a:bodyPr wrap="square" rtlCol="0">
                <a:spAutoFit/>
              </a:bodyPr>
              <a:lstStyle/>
              <a:p>
                <a:r>
                  <a:rPr lang="en-US" sz="2327" dirty="0">
                    <a:solidFill>
                      <a:schemeClr val="tx2"/>
                    </a:solidFill>
                    <a:latin typeface="Trebuchet MS" pitchFamily="34" charset="0"/>
                  </a:rPr>
                  <a:t>Student</a:t>
                </a:r>
                <a:r>
                  <a:rPr lang="en-US" sz="2327" baseline="0" dirty="0">
                    <a:solidFill>
                      <a:schemeClr val="tx2"/>
                    </a:solidFill>
                    <a:latin typeface="Trebuchet MS" pitchFamily="34" charset="0"/>
                  </a:rPr>
                  <a:t> discounts are available on our Facebook page.</a:t>
                </a:r>
                <a:br>
                  <a:rPr lang="en-US" sz="2327" baseline="0" dirty="0">
                    <a:solidFill>
                      <a:schemeClr val="tx2"/>
                    </a:solidFill>
                    <a:latin typeface="Trebuchet MS" pitchFamily="34" charset="0"/>
                  </a:rPr>
                </a:br>
                <a:r>
                  <a:rPr lang="en-US" sz="2327" baseline="0" dirty="0">
                    <a:solidFill>
                      <a:schemeClr val="tx2"/>
                    </a:solidFill>
                    <a:latin typeface="Trebuchet MS" pitchFamily="34" charset="0"/>
                  </a:rPr>
                  <a:t>Go to </a:t>
                </a:r>
                <a:r>
                  <a:rPr lang="en-US" sz="2327" u="sng" baseline="0" dirty="0">
                    <a:solidFill>
                      <a:schemeClr val="tx2"/>
                    </a:solidFill>
                    <a:latin typeface="Trebuchet MS" pitchFamily="34" charset="0"/>
                  </a:rPr>
                  <a:t>PosterPresentations.com</a:t>
                </a:r>
                <a:r>
                  <a:rPr lang="en-US" sz="2327" baseline="0" dirty="0">
                    <a:solidFill>
                      <a:schemeClr val="tx2"/>
                    </a:solidFill>
                    <a:latin typeface="Trebuchet MS" pitchFamily="34" charset="0"/>
                  </a:rPr>
                  <a:t> and click on the FB icon. </a:t>
                </a:r>
                <a:endParaRPr lang="en-US" sz="2327" dirty="0">
                  <a:solidFill>
                    <a:schemeClr val="tx2"/>
                  </a:solidFill>
                  <a:latin typeface="Trebuchet MS" pitchFamily="34" charset="0"/>
                </a:endParaRPr>
              </a:p>
            </p:txBody>
          </p:sp>
        </p:grpSp>
        <p:sp>
          <p:nvSpPr>
            <p:cNvPr id="72" name="TextBox 71"/>
            <p:cNvSpPr txBox="1"/>
            <p:nvPr userDrawn="1"/>
          </p:nvSpPr>
          <p:spPr>
            <a:xfrm>
              <a:off x="44262810" y="31169784"/>
              <a:ext cx="6870217" cy="1348342"/>
            </a:xfrm>
            <a:prstGeom prst="rect">
              <a:avLst/>
            </a:prstGeom>
            <a:noFill/>
          </p:spPr>
          <p:txBody>
            <a:bodyPr wrap="square" lIns="65304" tIns="32651" rIns="65304" bIns="32651" rtlCol="0">
              <a:spAutoFit/>
            </a:bodyPr>
            <a:lstStyle/>
            <a:p>
              <a:pPr marL="333946" indent="-333946">
                <a:lnSpc>
                  <a:spcPts val="2523"/>
                </a:lnSpc>
              </a:pPr>
              <a:r>
                <a:rPr lang="en-US" sz="2812" dirty="0">
                  <a:solidFill>
                    <a:schemeClr val="bg1"/>
                  </a:solidFill>
                </a:rPr>
                <a:t>©2015</a:t>
              </a:r>
              <a:r>
                <a:rPr lang="en-US" sz="2812" baseline="0" dirty="0">
                  <a:solidFill>
                    <a:schemeClr val="bg1"/>
                  </a:solidFill>
                </a:rPr>
                <a:t> </a:t>
              </a:r>
              <a:r>
                <a:rPr lang="en-US" sz="2812" dirty="0">
                  <a:solidFill>
                    <a:schemeClr val="bg1"/>
                  </a:solidFill>
                </a:rPr>
                <a:t>PosterPresentations.com</a:t>
              </a:r>
              <a:br>
                <a:rPr lang="en-US" sz="2812" dirty="0">
                  <a:solidFill>
                    <a:schemeClr val="bg1"/>
                  </a:solidFill>
                </a:rPr>
              </a:br>
              <a:r>
                <a:rPr lang="en-US" sz="2327" dirty="0">
                  <a:solidFill>
                    <a:schemeClr val="bg1"/>
                  </a:solidFill>
                </a:rPr>
                <a:t>2117 Fourth Street ,</a:t>
              </a:r>
              <a:r>
                <a:rPr lang="en-US" sz="2327" baseline="0" dirty="0">
                  <a:solidFill>
                    <a:schemeClr val="bg1"/>
                  </a:solidFill>
                </a:rPr>
                <a:t> Unit C        </a:t>
              </a:r>
            </a:p>
            <a:p>
              <a:pPr marL="333946" indent="0">
                <a:lnSpc>
                  <a:spcPts val="2523"/>
                </a:lnSpc>
              </a:pPr>
              <a:r>
                <a:rPr lang="en-US" sz="2327" baseline="0" dirty="0">
                  <a:solidFill>
                    <a:schemeClr val="bg1"/>
                  </a:solidFill>
                </a:rPr>
                <a:t>Berkeley CA </a:t>
              </a:r>
              <a:r>
                <a:rPr lang="en-US" sz="1843" baseline="0" dirty="0">
                  <a:solidFill>
                    <a:schemeClr val="bg1"/>
                  </a:solidFill>
                </a:rPr>
                <a:t>94710</a:t>
              </a:r>
              <a:r>
                <a:rPr lang="en-US" sz="2327" baseline="0" dirty="0">
                  <a:solidFill>
                    <a:schemeClr val="bg1"/>
                  </a:solidFill>
                </a:rPr>
                <a:t/>
              </a:r>
              <a:br>
                <a:rPr lang="en-US" sz="2327" baseline="0" dirty="0">
                  <a:solidFill>
                    <a:schemeClr val="bg1"/>
                  </a:solidFill>
                </a:rPr>
              </a:br>
              <a:r>
                <a:rPr lang="en-US" sz="2327" b="1" baseline="0" dirty="0">
                  <a:solidFill>
                    <a:srgbClr val="FFFF00"/>
                  </a:solidFill>
                </a:rPr>
                <a:t>posterpresenter@gmail.com</a:t>
              </a:r>
              <a:endParaRPr lang="en-US" sz="2812" b="1" dirty="0">
                <a:solidFill>
                  <a:srgbClr val="FFFF00"/>
                </a:solidFill>
              </a:endParaRPr>
            </a:p>
          </p:txBody>
        </p:sp>
      </p:grpSp>
    </p:spTree>
    <p:extLst>
      <p:ext uri="{BB962C8B-B14F-4D97-AF65-F5344CB8AC3E}">
        <p14:creationId xmlns:p14="http://schemas.microsoft.com/office/powerpoint/2010/main" val="1338123980"/>
      </p:ext>
    </p:extLst>
  </p:cSld>
  <p:clrMap bg1="lt1" tx1="dk1" bg2="lt2" tx2="dk2" accent1="accent1" accent2="accent2" accent3="accent3" accent4="accent4" accent5="accent5" accent6="accent6" hlink="hlink" folHlink="folHlink"/>
  <p:sldLayoutIdLst>
    <p:sldLayoutId id="2147483673" r:id="rId1"/>
  </p:sldLayoutIdLst>
  <p:txStyles>
    <p:titleStyle>
      <a:lvl1pPr algn="ctr" defTabSz="4254561" rtl="0" eaLnBrk="1" latinLnBrk="0" hangingPunct="1">
        <a:spcBef>
          <a:spcPct val="0"/>
        </a:spcBef>
        <a:buNone/>
        <a:defRPr sz="8340" kern="1200">
          <a:solidFill>
            <a:schemeClr val="bg1"/>
          </a:solidFill>
          <a:latin typeface="Trebuchet MS" pitchFamily="34" charset="0"/>
          <a:ea typeface="+mj-ea"/>
          <a:cs typeface="+mj-cs"/>
        </a:defRPr>
      </a:lvl1pPr>
    </p:titleStyle>
    <p:bodyStyle>
      <a:lvl1pPr marL="1595459" indent="-1595459" algn="l" defTabSz="4254561" rtl="0" eaLnBrk="1" latinLnBrk="0" hangingPunct="1">
        <a:spcBef>
          <a:spcPct val="20000"/>
        </a:spcBef>
        <a:buFont typeface="Arial" pitchFamily="34" charset="0"/>
        <a:buChar char="•"/>
        <a:defRPr sz="14933" kern="1200">
          <a:solidFill>
            <a:schemeClr val="tx1"/>
          </a:solidFill>
          <a:latin typeface="+mn-lt"/>
          <a:ea typeface="+mn-ea"/>
          <a:cs typeface="+mn-cs"/>
        </a:defRPr>
      </a:lvl1pPr>
      <a:lvl2pPr marL="3456829" indent="-1329549" algn="l" defTabSz="4254561" rtl="0" eaLnBrk="1" latinLnBrk="0" hangingPunct="1">
        <a:spcBef>
          <a:spcPct val="20000"/>
        </a:spcBef>
        <a:buFont typeface="Arial" pitchFamily="34" charset="0"/>
        <a:buChar char="–"/>
        <a:defRPr sz="12994" kern="1200">
          <a:solidFill>
            <a:schemeClr val="tx1"/>
          </a:solidFill>
          <a:latin typeface="+mn-lt"/>
          <a:ea typeface="+mn-ea"/>
          <a:cs typeface="+mn-cs"/>
        </a:defRPr>
      </a:lvl2pPr>
      <a:lvl3pPr marL="5318199" indent="-1063643" algn="l" defTabSz="4254561" rtl="0" eaLnBrk="1" latinLnBrk="0" hangingPunct="1">
        <a:spcBef>
          <a:spcPct val="20000"/>
        </a:spcBef>
        <a:buFont typeface="Arial" pitchFamily="34" charset="0"/>
        <a:buChar char="•"/>
        <a:defRPr sz="11151" kern="1200">
          <a:solidFill>
            <a:schemeClr val="tx1"/>
          </a:solidFill>
          <a:latin typeface="+mn-lt"/>
          <a:ea typeface="+mn-ea"/>
          <a:cs typeface="+mn-cs"/>
        </a:defRPr>
      </a:lvl3pPr>
      <a:lvl4pPr marL="7445479"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4pPr>
      <a:lvl5pPr marL="9572760"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5pPr>
      <a:lvl6pPr marL="11700040"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6pPr>
      <a:lvl7pPr marL="13827321"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7pPr>
      <a:lvl8pPr marL="15954597"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8pPr>
      <a:lvl9pPr marL="18081877" indent="-1063643" algn="l" defTabSz="4254561" rtl="0" eaLnBrk="1" latinLnBrk="0" hangingPunct="1">
        <a:spcBef>
          <a:spcPct val="20000"/>
        </a:spcBef>
        <a:buFont typeface="Arial" pitchFamily="34" charset="0"/>
        <a:buChar char="•"/>
        <a:defRPr sz="9309" kern="1200">
          <a:solidFill>
            <a:schemeClr val="tx1"/>
          </a:solidFill>
          <a:latin typeface="+mn-lt"/>
          <a:ea typeface="+mn-ea"/>
          <a:cs typeface="+mn-cs"/>
        </a:defRPr>
      </a:lvl9pPr>
    </p:bodyStyle>
    <p:otherStyle>
      <a:defPPr>
        <a:defRPr lang="en-US"/>
      </a:defPPr>
      <a:lvl1pPr marL="0" algn="l" defTabSz="4254561" rtl="0" eaLnBrk="1" latinLnBrk="0" hangingPunct="1">
        <a:defRPr sz="8340" kern="1200">
          <a:solidFill>
            <a:schemeClr val="tx1"/>
          </a:solidFill>
          <a:latin typeface="+mn-lt"/>
          <a:ea typeface="+mn-ea"/>
          <a:cs typeface="+mn-cs"/>
        </a:defRPr>
      </a:lvl1pPr>
      <a:lvl2pPr marL="2127280" algn="l" defTabSz="4254561" rtl="0" eaLnBrk="1" latinLnBrk="0" hangingPunct="1">
        <a:defRPr sz="8340" kern="1200">
          <a:solidFill>
            <a:schemeClr val="tx1"/>
          </a:solidFill>
          <a:latin typeface="+mn-lt"/>
          <a:ea typeface="+mn-ea"/>
          <a:cs typeface="+mn-cs"/>
        </a:defRPr>
      </a:lvl2pPr>
      <a:lvl3pPr marL="4254561" algn="l" defTabSz="4254561" rtl="0" eaLnBrk="1" latinLnBrk="0" hangingPunct="1">
        <a:defRPr sz="8340" kern="1200">
          <a:solidFill>
            <a:schemeClr val="tx1"/>
          </a:solidFill>
          <a:latin typeface="+mn-lt"/>
          <a:ea typeface="+mn-ea"/>
          <a:cs typeface="+mn-cs"/>
        </a:defRPr>
      </a:lvl3pPr>
      <a:lvl4pPr marL="6381841" algn="l" defTabSz="4254561" rtl="0" eaLnBrk="1" latinLnBrk="0" hangingPunct="1">
        <a:defRPr sz="8340" kern="1200">
          <a:solidFill>
            <a:schemeClr val="tx1"/>
          </a:solidFill>
          <a:latin typeface="+mn-lt"/>
          <a:ea typeface="+mn-ea"/>
          <a:cs typeface="+mn-cs"/>
        </a:defRPr>
      </a:lvl4pPr>
      <a:lvl5pPr marL="8509117" algn="l" defTabSz="4254561" rtl="0" eaLnBrk="1" latinLnBrk="0" hangingPunct="1">
        <a:defRPr sz="8340" kern="1200">
          <a:solidFill>
            <a:schemeClr val="tx1"/>
          </a:solidFill>
          <a:latin typeface="+mn-lt"/>
          <a:ea typeface="+mn-ea"/>
          <a:cs typeface="+mn-cs"/>
        </a:defRPr>
      </a:lvl5pPr>
      <a:lvl6pPr marL="10636397" algn="l" defTabSz="4254561" rtl="0" eaLnBrk="1" latinLnBrk="0" hangingPunct="1">
        <a:defRPr sz="8340" kern="1200">
          <a:solidFill>
            <a:schemeClr val="tx1"/>
          </a:solidFill>
          <a:latin typeface="+mn-lt"/>
          <a:ea typeface="+mn-ea"/>
          <a:cs typeface="+mn-cs"/>
        </a:defRPr>
      </a:lvl6pPr>
      <a:lvl7pPr marL="12763678" algn="l" defTabSz="4254561" rtl="0" eaLnBrk="1" latinLnBrk="0" hangingPunct="1">
        <a:defRPr sz="8340" kern="1200">
          <a:solidFill>
            <a:schemeClr val="tx1"/>
          </a:solidFill>
          <a:latin typeface="+mn-lt"/>
          <a:ea typeface="+mn-ea"/>
          <a:cs typeface="+mn-cs"/>
        </a:defRPr>
      </a:lvl7pPr>
      <a:lvl8pPr marL="14890958" algn="l" defTabSz="4254561" rtl="0" eaLnBrk="1" latinLnBrk="0" hangingPunct="1">
        <a:defRPr sz="8340" kern="1200">
          <a:solidFill>
            <a:schemeClr val="tx1"/>
          </a:solidFill>
          <a:latin typeface="+mn-lt"/>
          <a:ea typeface="+mn-ea"/>
          <a:cs typeface="+mn-cs"/>
        </a:defRPr>
      </a:lvl8pPr>
      <a:lvl9pPr marL="17018240" algn="l" defTabSz="4254561" rtl="0" eaLnBrk="1" latinLnBrk="0" hangingPunct="1">
        <a:defRPr sz="83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20" y="1752607"/>
            <a:ext cx="37856160" cy="6362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017520" y="8763000"/>
            <a:ext cx="37856160" cy="2088642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017520" y="30510487"/>
            <a:ext cx="9875520" cy="1752600"/>
          </a:xfrm>
          <a:prstGeom prst="rect">
            <a:avLst/>
          </a:prstGeom>
        </p:spPr>
        <p:txBody>
          <a:bodyPr vert="horz" lIns="91440" tIns="45720" rIns="91440" bIns="45720" rtlCol="0" anchor="ctr"/>
          <a:lstStyle>
            <a:lvl1pPr algn="l">
              <a:defRPr sz="5760">
                <a:solidFill>
                  <a:schemeClr val="tx1">
                    <a:tint val="75000"/>
                  </a:schemeClr>
                </a:solidFill>
              </a:defRPr>
            </a:lvl1pPr>
          </a:lstStyle>
          <a:p>
            <a:fld id="{C764DE79-268F-4C1A-8933-263129D2AF90}" type="datetimeFigureOut">
              <a:rPr lang="en-US" dirty="0"/>
              <a:t>2/24/2017</a:t>
            </a:fld>
            <a:endParaRPr lang="en-US" dirty="0"/>
          </a:p>
        </p:txBody>
      </p:sp>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74387578"/>
      </p:ext>
    </p:extLst>
  </p:cSld>
  <p:clrMap bg1="dk1" tx1="lt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10" Type="http://schemas.openxmlformats.org/officeDocument/2006/relationships/hyperlink" Target="https://learn.adafruit.com/circuit-" TargetMode="External"/><Relationship Id="rId4" Type="http://schemas.openxmlformats.org/officeDocument/2006/relationships/image" Target="../media/image14.png"/><Relationship Id="rId9" Type="http://schemas.openxmlformats.org/officeDocument/2006/relationships/hyperlink" Target="https://learn.adafruit.com/introducing-circuit-playgroun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rgbClr val="00B050"/>
            </a:gs>
            <a:gs pos="0">
              <a:schemeClr val="accent5">
                <a:lumMod val="67000"/>
              </a:schemeClr>
            </a:gs>
            <a:gs pos="0">
              <a:srgbClr val="0070C0"/>
            </a:gs>
            <a:gs pos="89000">
              <a:srgbClr val="B0DB25"/>
            </a:gs>
          </a:gsLst>
          <a:lin ang="2700000" scaled="1"/>
          <a:tileRect/>
        </a:gradFill>
        <a:effectLst/>
      </p:bgPr>
    </p:bg>
    <p:spTree>
      <p:nvGrpSpPr>
        <p:cNvPr id="1" name=""/>
        <p:cNvGrpSpPr/>
        <p:nvPr/>
      </p:nvGrpSpPr>
      <p:grpSpPr>
        <a:xfrm>
          <a:off x="0" y="0"/>
          <a:ext cx="0" cy="0"/>
          <a:chOff x="0" y="0"/>
          <a:chExt cx="0" cy="0"/>
        </a:xfrm>
      </p:grpSpPr>
      <p:pic>
        <p:nvPicPr>
          <p:cNvPr id="55" name="Picture 54"/>
          <p:cNvPicPr>
            <a:picLocks noChangeAspect="1"/>
          </p:cNvPicPr>
          <p:nvPr/>
        </p:nvPicPr>
        <p:blipFill rotWithShape="1">
          <a:blip r:embed="rId2">
            <a:extLst>
              <a:ext uri="{28A0092B-C50C-407E-A947-70E740481C1C}">
                <a14:useLocalDpi xmlns:a14="http://schemas.microsoft.com/office/drawing/2010/main" val="0"/>
              </a:ext>
            </a:extLst>
          </a:blip>
          <a:srcRect l="17103" t="21273" r="47812" b="10119"/>
          <a:stretch/>
        </p:blipFill>
        <p:spPr>
          <a:xfrm>
            <a:off x="23105930" y="3845972"/>
            <a:ext cx="9912742" cy="9966770"/>
          </a:xfrm>
          <a:prstGeom prst="rect">
            <a:avLst/>
          </a:prstGeom>
        </p:spPr>
      </p:pic>
      <p:grpSp>
        <p:nvGrpSpPr>
          <p:cNvPr id="38" name="Group 37"/>
          <p:cNvGrpSpPr/>
          <p:nvPr/>
        </p:nvGrpSpPr>
        <p:grpSpPr>
          <a:xfrm>
            <a:off x="33627572" y="17629899"/>
            <a:ext cx="9821348" cy="8449617"/>
            <a:chOff x="30858235" y="19802940"/>
            <a:chExt cx="12595159" cy="6315245"/>
          </a:xfrm>
        </p:grpSpPr>
        <p:sp>
          <p:nvSpPr>
            <p:cNvPr id="20" name="Text Placeholder 2"/>
            <p:cNvSpPr txBox="1">
              <a:spLocks/>
            </p:cNvSpPr>
            <p:nvPr/>
          </p:nvSpPr>
          <p:spPr>
            <a:xfrm>
              <a:off x="30858235" y="19802940"/>
              <a:ext cx="12595159" cy="765653"/>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6000" b="1" dirty="0" smtClean="0"/>
                <a:t>Conclusion / Future Work</a:t>
              </a:r>
              <a:endParaRPr lang="en-US" sz="6000" b="1" dirty="0"/>
            </a:p>
          </p:txBody>
        </p:sp>
        <p:sp>
          <p:nvSpPr>
            <p:cNvPr id="30" name="Text Placeholder 2"/>
            <p:cNvSpPr txBox="1">
              <a:spLocks/>
            </p:cNvSpPr>
            <p:nvPr/>
          </p:nvSpPr>
          <p:spPr>
            <a:xfrm>
              <a:off x="30858237" y="20568593"/>
              <a:ext cx="12595157" cy="5549592"/>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800" dirty="0">
                  <a:solidFill>
                    <a:schemeClr val="bg1"/>
                  </a:solidFill>
                  <a:latin typeface="Arial" panose="020B0604020202020204" pitchFamily="34" charset="0"/>
                  <a:cs typeface="Arial" panose="020B0604020202020204" pitchFamily="34" charset="0"/>
                </a:rPr>
                <a:t>Overall, CodePlayground was successful in being able to program the Circuit Playground from a block-based environment.  While it does have a few minor bugs that can cause runtime errors in Python, these can be fixed </a:t>
              </a:r>
              <a:r>
                <a:rPr lang="en-US" sz="2800" dirty="0" smtClean="0">
                  <a:solidFill>
                    <a:schemeClr val="bg1"/>
                  </a:solidFill>
                  <a:latin typeface="Arial" panose="020B0604020202020204" pitchFamily="34" charset="0"/>
                  <a:cs typeface="Arial" panose="020B0604020202020204" pitchFamily="34" charset="0"/>
                </a:rPr>
                <a:t>with </a:t>
              </a:r>
              <a:r>
                <a:rPr lang="en-US" sz="2800" dirty="0">
                  <a:solidFill>
                    <a:schemeClr val="bg1"/>
                  </a:solidFill>
                  <a:latin typeface="Arial" panose="020B0604020202020204" pitchFamily="34" charset="0"/>
                  <a:cs typeface="Arial" panose="020B0604020202020204" pitchFamily="34" charset="0"/>
                </a:rPr>
                <a:t>further testing. The type of programs where CodePlayground had run-time errors were extremely difficult and would most likely not be used in education, which is out of the intended scope of the language. CodePlayground can be effectively used as an educational tool that integrates hardware to teach software. To further improve the language, the ability to download code directly from the browser to the device could be added and for CodePlayground to catch variable type mismatch errors. To allow code to be downloaded from the browser, the language would have to </a:t>
              </a:r>
              <a:r>
                <a:rPr lang="en-US" sz="2800" dirty="0" smtClean="0">
                  <a:solidFill>
                    <a:schemeClr val="bg1"/>
                  </a:solidFill>
                  <a:latin typeface="Arial" panose="020B0604020202020204" pitchFamily="34" charset="0"/>
                  <a:cs typeface="Arial" panose="020B0604020202020204" pitchFamily="34" charset="0"/>
                </a:rPr>
                <a:t>generate </a:t>
              </a:r>
              <a:r>
                <a:rPr lang="en-US" sz="2800" smtClean="0">
                  <a:solidFill>
                    <a:schemeClr val="bg1"/>
                  </a:solidFill>
                  <a:latin typeface="Arial" panose="020B0604020202020204" pitchFamily="34" charset="0"/>
                  <a:cs typeface="Arial" panose="020B0604020202020204" pitchFamily="34" charset="0"/>
                </a:rPr>
                <a:t>C code which </a:t>
              </a:r>
              <a:r>
                <a:rPr lang="en-US" sz="2800" dirty="0">
                  <a:solidFill>
                    <a:schemeClr val="bg1"/>
                  </a:solidFill>
                  <a:latin typeface="Arial" panose="020B0604020202020204" pitchFamily="34" charset="0"/>
                  <a:cs typeface="Arial" panose="020B0604020202020204" pitchFamily="34" charset="0"/>
                </a:rPr>
                <a:t>would allow a</a:t>
              </a:r>
              <a:r>
                <a:rPr lang="en-US" sz="2800" b="1" dirty="0">
                  <a:solidFill>
                    <a:srgbClr val="FF0000"/>
                  </a:solidFill>
                  <a:latin typeface="Arial" panose="020B0604020202020204" pitchFamily="34" charset="0"/>
                  <a:cs typeface="Arial" panose="020B0604020202020204" pitchFamily="34" charset="0"/>
                </a:rPr>
                <a:t> </a:t>
              </a:r>
              <a:r>
                <a:rPr lang="en-US" sz="2800" dirty="0">
                  <a:solidFill>
                    <a:schemeClr val="bg1"/>
                  </a:solidFill>
                  <a:latin typeface="Arial" panose="020B0604020202020204" pitchFamily="34" charset="0"/>
                  <a:cs typeface="Arial" panose="020B0604020202020204" pitchFamily="34" charset="0"/>
                </a:rPr>
                <a:t>simpler initial setup of the programming environment, creating a near plug-and-play system. </a:t>
              </a:r>
            </a:p>
          </p:txBody>
        </p:sp>
      </p:grpSp>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l="12292" t="16748" r="46802" b="11211"/>
          <a:stretch/>
        </p:blipFill>
        <p:spPr>
          <a:xfrm>
            <a:off x="12087014" y="16881932"/>
            <a:ext cx="13898393" cy="13959525"/>
          </a:xfrm>
          <a:prstGeom prst="rect">
            <a:avLst/>
          </a:prstGeom>
        </p:spPr>
      </p:pic>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l="27859" t="11393" r="9457" b="36130"/>
          <a:stretch/>
        </p:blipFill>
        <p:spPr>
          <a:xfrm>
            <a:off x="571153" y="16881931"/>
            <a:ext cx="11232475" cy="13959525"/>
          </a:xfrm>
          <a:prstGeom prst="rect">
            <a:avLst/>
          </a:prstGeom>
          <a:ln>
            <a:solidFill>
              <a:srgbClr val="5B67A5"/>
            </a:solidFill>
          </a:ln>
        </p:spPr>
      </p:pic>
      <p:pic>
        <p:nvPicPr>
          <p:cNvPr id="22" name="Picture 21"/>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25208" t="12772" r="14375" b="7500"/>
          <a:stretch/>
        </p:blipFill>
        <p:spPr>
          <a:xfrm>
            <a:off x="26276435" y="23909584"/>
            <a:ext cx="6742237" cy="6950018"/>
          </a:xfrm>
          <a:prstGeom prst="rect">
            <a:avLst/>
          </a:prstGeom>
        </p:spPr>
      </p:pic>
      <p:pic>
        <p:nvPicPr>
          <p:cNvPr id="23" name="Picture 22"/>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val="0"/>
              </a:ext>
            </a:extLst>
          </a:blip>
          <a:srcRect l="22969" t="4167" r="12458" b="9583"/>
          <a:stretch/>
        </p:blipFill>
        <p:spPr>
          <a:xfrm>
            <a:off x="26276435" y="16916701"/>
            <a:ext cx="6742238" cy="6768560"/>
          </a:xfrm>
          <a:prstGeom prst="rect">
            <a:avLst/>
          </a:prstGeom>
        </p:spPr>
      </p:pic>
      <p:sp>
        <p:nvSpPr>
          <p:cNvPr id="4" name="TextBox 3"/>
          <p:cNvSpPr txBox="1"/>
          <p:nvPr/>
        </p:nvSpPr>
        <p:spPr>
          <a:xfrm>
            <a:off x="1143000" y="918733"/>
            <a:ext cx="41612124" cy="1435329"/>
          </a:xfrm>
          <a:prstGeom prst="rect">
            <a:avLst/>
          </a:prstGeom>
          <a:solidFill>
            <a:schemeClr val="bg1"/>
          </a:solidFill>
          <a:ln>
            <a:solidFill>
              <a:schemeClr val="bg1">
                <a:lumMod val="95000"/>
                <a:lumOff val="5000"/>
              </a:schemeClr>
            </a:solidFill>
          </a:ln>
        </p:spPr>
        <p:txBody>
          <a:bodyPr wrap="square" rtlCol="0">
            <a:spAutoFit/>
          </a:bodyPr>
          <a:lstStyle/>
          <a:p>
            <a:pPr algn="ctr"/>
            <a:r>
              <a:rPr lang="en-US" sz="8727" b="1" dirty="0"/>
              <a:t>CodePlayground:  A Block-Based Language Designed for the Adafruit Circuit Playground </a:t>
            </a:r>
          </a:p>
        </p:txBody>
      </p:sp>
      <p:sp>
        <p:nvSpPr>
          <p:cNvPr id="12" name="Text Placeholder 2"/>
          <p:cNvSpPr txBox="1">
            <a:spLocks/>
          </p:cNvSpPr>
          <p:nvPr/>
        </p:nvSpPr>
        <p:spPr>
          <a:xfrm>
            <a:off x="553254" y="15911983"/>
            <a:ext cx="32465417" cy="752901"/>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Example CodePlayground Program </a:t>
            </a:r>
          </a:p>
        </p:txBody>
      </p:sp>
      <p:sp>
        <p:nvSpPr>
          <p:cNvPr id="16" name="Text Placeholder 2"/>
          <p:cNvSpPr txBox="1">
            <a:spLocks/>
          </p:cNvSpPr>
          <p:nvPr/>
        </p:nvSpPr>
        <p:spPr>
          <a:xfrm>
            <a:off x="23099160" y="2825697"/>
            <a:ext cx="9919512" cy="768458"/>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Code Generation</a:t>
            </a:r>
          </a:p>
        </p:txBody>
      </p:sp>
      <p:sp>
        <p:nvSpPr>
          <p:cNvPr id="25" name="Text Placeholder 2"/>
          <p:cNvSpPr txBox="1">
            <a:spLocks/>
          </p:cNvSpPr>
          <p:nvPr/>
        </p:nvSpPr>
        <p:spPr>
          <a:xfrm>
            <a:off x="12557801" y="9278514"/>
            <a:ext cx="9982886" cy="768461"/>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Procedure</a:t>
            </a:r>
          </a:p>
        </p:txBody>
      </p:sp>
      <p:graphicFrame>
        <p:nvGraphicFramePr>
          <p:cNvPr id="3" name="Table 2"/>
          <p:cNvGraphicFramePr>
            <a:graphicFrameLocks noGrp="1"/>
          </p:cNvGraphicFramePr>
          <p:nvPr>
            <p:extLst>
              <p:ext uri="{D42A27DB-BD31-4B8C-83A1-F6EECF244321}">
                <p14:modId xmlns:p14="http://schemas.microsoft.com/office/powerpoint/2010/main" val="443474305"/>
              </p:ext>
            </p:extLst>
          </p:nvPr>
        </p:nvGraphicFramePr>
        <p:xfrm>
          <a:off x="33592910" y="12629822"/>
          <a:ext cx="9856010" cy="4635236"/>
        </p:xfrm>
        <a:graphic>
          <a:graphicData uri="http://schemas.openxmlformats.org/drawingml/2006/table">
            <a:tbl>
              <a:tblPr firstRow="1" firstCol="1" bandRow="1">
                <a:tableStyleId>{073A0DAA-6AF3-43AB-8588-CEC1D06C72B9}</a:tableStyleId>
              </a:tblPr>
              <a:tblGrid>
                <a:gridCol w="1971202">
                  <a:extLst>
                    <a:ext uri="{9D8B030D-6E8A-4147-A177-3AD203B41FA5}">
                      <a16:colId xmlns:a16="http://schemas.microsoft.com/office/drawing/2014/main" xmlns="" val="4241494107"/>
                    </a:ext>
                  </a:extLst>
                </a:gridCol>
                <a:gridCol w="1971202">
                  <a:extLst>
                    <a:ext uri="{9D8B030D-6E8A-4147-A177-3AD203B41FA5}">
                      <a16:colId xmlns:a16="http://schemas.microsoft.com/office/drawing/2014/main" xmlns="" val="2042097906"/>
                    </a:ext>
                  </a:extLst>
                </a:gridCol>
                <a:gridCol w="1971202">
                  <a:extLst>
                    <a:ext uri="{9D8B030D-6E8A-4147-A177-3AD203B41FA5}">
                      <a16:colId xmlns:a16="http://schemas.microsoft.com/office/drawing/2014/main" xmlns="" val="3585244622"/>
                    </a:ext>
                  </a:extLst>
                </a:gridCol>
                <a:gridCol w="1971202">
                  <a:extLst>
                    <a:ext uri="{9D8B030D-6E8A-4147-A177-3AD203B41FA5}">
                      <a16:colId xmlns:a16="http://schemas.microsoft.com/office/drawing/2014/main" xmlns="" val="2351703536"/>
                    </a:ext>
                  </a:extLst>
                </a:gridCol>
                <a:gridCol w="1971202">
                  <a:extLst>
                    <a:ext uri="{9D8B030D-6E8A-4147-A177-3AD203B41FA5}">
                      <a16:colId xmlns:a16="http://schemas.microsoft.com/office/drawing/2014/main" xmlns="" val="2122295552"/>
                    </a:ext>
                  </a:extLst>
                </a:gridCol>
              </a:tblGrid>
              <a:tr h="1975709">
                <a:tc>
                  <a:txBody>
                    <a:bodyPr/>
                    <a:lstStyle/>
                    <a:p>
                      <a:pPr marL="0" marR="0">
                        <a:lnSpc>
                          <a:spcPct val="107000"/>
                        </a:lnSpc>
                        <a:spcBef>
                          <a:spcPts val="0"/>
                        </a:spcBef>
                        <a:spcAft>
                          <a:spcPts val="0"/>
                        </a:spcAft>
                      </a:pPr>
                      <a:r>
                        <a:rPr lang="en-US" sz="2600" u="sng" dirty="0">
                          <a:effectLst/>
                        </a:rPr>
                        <a:t>Difficulty</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2600" u="sng" dirty="0">
                          <a:effectLst/>
                          <a:latin typeface="Times New Roman" panose="02020603050405020304" pitchFamily="18" charset="0"/>
                          <a:ea typeface="Calibri" panose="020F0502020204030204" pitchFamily="34" charset="0"/>
                          <a:cs typeface="Times New Roman" panose="02020603050405020304" pitchFamily="18" charset="0"/>
                        </a:rPr>
                        <a:t>Did Not Generate Code (0)</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2600" u="sng" dirty="0">
                          <a:effectLst/>
                        </a:rPr>
                        <a:t>Runtime Error (1)</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2600" u="sng" dirty="0">
                          <a:effectLst/>
                        </a:rPr>
                        <a:t>Ran and Generated Code (2)</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2600" u="sng" dirty="0">
                          <a:effectLst/>
                        </a:rPr>
                        <a:t>Average Rating</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extLst>
                  <a:ext uri="{0D108BD9-81ED-4DB2-BD59-A6C34878D82A}">
                    <a16:rowId xmlns:a16="http://schemas.microsoft.com/office/drawing/2014/main" xmlns="" val="4219974447"/>
                  </a:ext>
                </a:extLst>
              </a:tr>
              <a:tr h="886509">
                <a:tc>
                  <a:txBody>
                    <a:bodyPr/>
                    <a:lstStyle/>
                    <a:p>
                      <a:pPr marL="0" marR="0">
                        <a:lnSpc>
                          <a:spcPct val="107000"/>
                        </a:lnSpc>
                        <a:spcBef>
                          <a:spcPts val="0"/>
                        </a:spcBef>
                        <a:spcAft>
                          <a:spcPts val="0"/>
                        </a:spcAft>
                      </a:pPr>
                      <a:r>
                        <a:rPr lang="en-US" sz="2600" dirty="0">
                          <a:effectLst/>
                        </a:rPr>
                        <a:t>Easy (0)</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0</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0</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a:effectLst/>
                        </a:rPr>
                        <a:t>30</a:t>
                      </a:r>
                      <a:endParaRPr lang="en-US" sz="350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2</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extLst>
                  <a:ext uri="{0D108BD9-81ED-4DB2-BD59-A6C34878D82A}">
                    <a16:rowId xmlns:a16="http://schemas.microsoft.com/office/drawing/2014/main" xmlns="" val="61993455"/>
                  </a:ext>
                </a:extLst>
              </a:tr>
              <a:tr h="886509">
                <a:tc>
                  <a:txBody>
                    <a:bodyPr/>
                    <a:lstStyle/>
                    <a:p>
                      <a:pPr marL="0" marR="0">
                        <a:lnSpc>
                          <a:spcPct val="107000"/>
                        </a:lnSpc>
                        <a:spcBef>
                          <a:spcPts val="0"/>
                        </a:spcBef>
                        <a:spcAft>
                          <a:spcPts val="0"/>
                        </a:spcAft>
                      </a:pPr>
                      <a:r>
                        <a:rPr lang="en-US" sz="2600" dirty="0">
                          <a:effectLst/>
                        </a:rPr>
                        <a:t>Medium (1)</a:t>
                      </a:r>
                      <a:endParaRPr lang="en-US" sz="26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0</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2</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28</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1.96</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extLst>
                  <a:ext uri="{0D108BD9-81ED-4DB2-BD59-A6C34878D82A}">
                    <a16:rowId xmlns:a16="http://schemas.microsoft.com/office/drawing/2014/main" xmlns="" val="472290210"/>
                  </a:ext>
                </a:extLst>
              </a:tr>
              <a:tr h="886509">
                <a:tc>
                  <a:txBody>
                    <a:bodyPr/>
                    <a:lstStyle/>
                    <a:p>
                      <a:pPr marL="0" marR="0">
                        <a:lnSpc>
                          <a:spcPct val="107000"/>
                        </a:lnSpc>
                        <a:spcBef>
                          <a:spcPts val="0"/>
                        </a:spcBef>
                        <a:spcAft>
                          <a:spcPts val="0"/>
                        </a:spcAft>
                      </a:pPr>
                      <a:r>
                        <a:rPr lang="en-US" sz="2600">
                          <a:effectLst/>
                        </a:rPr>
                        <a:t>Hard (2)</a:t>
                      </a:r>
                      <a:endParaRPr lang="en-US" sz="260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a:effectLst/>
                        </a:rPr>
                        <a:t>0</a:t>
                      </a:r>
                      <a:endParaRPr lang="en-US" sz="350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3</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rPr>
                        <a:t>27</a:t>
                      </a:r>
                      <a:endParaRPr lang="en-US" sz="35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4815" marR="74815" marT="0" marB="0"/>
                </a:tc>
                <a:tc>
                  <a:txBody>
                    <a:bodyPr/>
                    <a:lstStyle/>
                    <a:p>
                      <a:pPr marL="0" marR="0">
                        <a:lnSpc>
                          <a:spcPct val="107000"/>
                        </a:lnSpc>
                        <a:spcBef>
                          <a:spcPts val="0"/>
                        </a:spcBef>
                        <a:spcAft>
                          <a:spcPts val="0"/>
                        </a:spcAft>
                      </a:pPr>
                      <a:r>
                        <a:rPr lang="en-US" sz="3500" dirty="0">
                          <a:effectLst/>
                          <a:latin typeface="Times New Roman" panose="02020603050405020304" pitchFamily="18" charset="0"/>
                          <a:ea typeface="Calibri" panose="020F0502020204030204" pitchFamily="34" charset="0"/>
                          <a:cs typeface="Times New Roman" panose="02020603050405020304" pitchFamily="18" charset="0"/>
                        </a:rPr>
                        <a:t>1.9</a:t>
                      </a:r>
                    </a:p>
                  </a:txBody>
                  <a:tcPr marL="74815" marR="74815" marT="0" marB="0"/>
                </a:tc>
                <a:extLst>
                  <a:ext uri="{0D108BD9-81ED-4DB2-BD59-A6C34878D82A}">
                    <a16:rowId xmlns:a16="http://schemas.microsoft.com/office/drawing/2014/main" xmlns="" val="2815094007"/>
                  </a:ext>
                </a:extLst>
              </a:tr>
            </a:tbl>
          </a:graphicData>
        </a:graphic>
      </p:graphicFrame>
      <p:grpSp>
        <p:nvGrpSpPr>
          <p:cNvPr id="26" name="Group 25"/>
          <p:cNvGrpSpPr/>
          <p:nvPr/>
        </p:nvGrpSpPr>
        <p:grpSpPr>
          <a:xfrm>
            <a:off x="553254" y="2798426"/>
            <a:ext cx="11507831" cy="12683130"/>
            <a:chOff x="553254" y="2798426"/>
            <a:chExt cx="11507831" cy="12683130"/>
          </a:xfrm>
        </p:grpSpPr>
        <p:sp>
          <p:nvSpPr>
            <p:cNvPr id="5" name="Text Placeholder 2"/>
            <p:cNvSpPr txBox="1">
              <a:spLocks/>
            </p:cNvSpPr>
            <p:nvPr/>
          </p:nvSpPr>
          <p:spPr>
            <a:xfrm>
              <a:off x="553254" y="2798426"/>
              <a:ext cx="11507829" cy="768458"/>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Abstract</a:t>
              </a:r>
            </a:p>
          </p:txBody>
        </p:sp>
        <p:sp>
          <p:nvSpPr>
            <p:cNvPr id="6" name="Text Placeholder 2"/>
            <p:cNvSpPr txBox="1">
              <a:spLocks/>
            </p:cNvSpPr>
            <p:nvPr/>
          </p:nvSpPr>
          <p:spPr>
            <a:xfrm>
              <a:off x="553254" y="3580138"/>
              <a:ext cx="11507831" cy="11901418"/>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3000" dirty="0">
                  <a:solidFill>
                    <a:schemeClr val="bg1"/>
                  </a:solidFill>
                  <a:latin typeface="Arial" panose="020B0604020202020204" pitchFamily="34" charset="0"/>
                  <a:cs typeface="Arial" panose="020B0604020202020204" pitchFamily="34" charset="0"/>
                </a:rPr>
                <a:t>With the growing use of technology in our everyday lives, the need for more people who can program and understand technology is increasing. However, the engaging resources to teach computer science incorporating hardware components to children and first-learners, are limited. To combat this issue, a block-based language was developed using Google’s Blockly Developer Tools. The Blockly library injects an editor into an HTML file that represents coding concepts as interlocking blocks, and then outputs the blocks as syntactically correct code. This block-based language</a:t>
              </a:r>
              <a:r>
                <a:rPr lang="en-US" sz="3000">
                  <a:solidFill>
                    <a:schemeClr val="bg1"/>
                  </a:solidFill>
                  <a:latin typeface="Arial" panose="020B0604020202020204" pitchFamily="34" charset="0"/>
                  <a:cs typeface="Arial" panose="020B0604020202020204" pitchFamily="34" charset="0"/>
                </a:rPr>
                <a:t>, appropriately, named </a:t>
              </a:r>
              <a:r>
                <a:rPr lang="en-US" sz="3000" dirty="0">
                  <a:solidFill>
                    <a:schemeClr val="bg1"/>
                  </a:solidFill>
                  <a:latin typeface="Arial" panose="020B0604020202020204" pitchFamily="34" charset="0"/>
                  <a:cs typeface="Arial" panose="020B0604020202020204" pitchFamily="34" charset="0"/>
                </a:rPr>
                <a:t>CodePlayground, was designed to be compatible with the Adafruit Circuit Playground. The Circuit Playground was released as an all-in-one low cost device that can be used for education. CodePlayground allows teachers to utilize the Circuit Playground as an educational device that includes both hardware and software elements. The Circuit Playground uses the </a:t>
              </a:r>
              <a:r>
                <a:rPr lang="en-US" sz="3000" dirty="0" err="1">
                  <a:solidFill>
                    <a:schemeClr val="bg1"/>
                  </a:solidFill>
                  <a:latin typeface="Arial" panose="020B0604020202020204" pitchFamily="34" charset="0"/>
                  <a:cs typeface="Arial" panose="020B0604020202020204" pitchFamily="34" charset="0"/>
                </a:rPr>
                <a:t>firmata</a:t>
              </a:r>
              <a:r>
                <a:rPr lang="en-US" sz="3000" dirty="0">
                  <a:solidFill>
                    <a:schemeClr val="bg1"/>
                  </a:solidFill>
                  <a:latin typeface="Arial" panose="020B0604020202020204" pitchFamily="34" charset="0"/>
                  <a:cs typeface="Arial" panose="020B0604020202020204" pitchFamily="34" charset="0"/>
                </a:rPr>
                <a:t> provided by Adafruit to communicate with the Python code generated by CodePlayground. Blockly Developer Tools was used to create the frame for the language and Atom was used to insert the specialized JavaScript for code generation.  After the language was complete, 90 sample programs were created then given a score on a scale of 0 to 2 based on difficulty and their ability to generate and run code, with 2 being the most difficult and most successful, respectively. All of the programs successfully generated code and ran 94% of the time, demonstrating that CodePlayground could be used in an educational setting.</a:t>
              </a:r>
              <a:endParaRPr lang="en-US" sz="3000" b="1" dirty="0">
                <a:solidFill>
                  <a:schemeClr val="bg1"/>
                </a:solidFill>
                <a:latin typeface="Arial" panose="020B0604020202020204" pitchFamily="34" charset="0"/>
                <a:cs typeface="Arial" panose="020B0604020202020204" pitchFamily="34" charset="0"/>
              </a:endParaRPr>
            </a:p>
          </p:txBody>
        </p:sp>
      </p:grpSp>
      <p:grpSp>
        <p:nvGrpSpPr>
          <p:cNvPr id="57" name="Group 56"/>
          <p:cNvGrpSpPr/>
          <p:nvPr/>
        </p:nvGrpSpPr>
        <p:grpSpPr>
          <a:xfrm>
            <a:off x="12548806" y="2800957"/>
            <a:ext cx="9991880" cy="2891683"/>
            <a:chOff x="12626546" y="2786239"/>
            <a:chExt cx="9898376" cy="2891683"/>
          </a:xfrm>
        </p:grpSpPr>
        <p:sp>
          <p:nvSpPr>
            <p:cNvPr id="7" name="Text Placeholder 2"/>
            <p:cNvSpPr txBox="1">
              <a:spLocks/>
            </p:cNvSpPr>
            <p:nvPr/>
          </p:nvSpPr>
          <p:spPr>
            <a:xfrm>
              <a:off x="12626546" y="2786239"/>
              <a:ext cx="9898376" cy="792442"/>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Engineering Goal</a:t>
              </a:r>
            </a:p>
          </p:txBody>
        </p:sp>
        <p:sp>
          <p:nvSpPr>
            <p:cNvPr id="9" name="Text Placeholder 2"/>
            <p:cNvSpPr txBox="1">
              <a:spLocks/>
            </p:cNvSpPr>
            <p:nvPr/>
          </p:nvSpPr>
          <p:spPr>
            <a:xfrm>
              <a:off x="12626546" y="3578682"/>
              <a:ext cx="9898376" cy="2099240"/>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800" dirty="0" smtClean="0">
                  <a:solidFill>
                    <a:schemeClr val="bg1"/>
                  </a:solidFill>
                  <a:latin typeface="Arial" panose="020B0604020202020204" pitchFamily="34" charset="0"/>
                  <a:cs typeface="Arial" panose="020B0604020202020204" pitchFamily="34" charset="0"/>
                </a:rPr>
                <a:t>Goal is to </a:t>
              </a:r>
              <a:r>
                <a:rPr lang="en-US" sz="2800" dirty="0">
                  <a:solidFill>
                    <a:schemeClr val="bg1"/>
                  </a:solidFill>
                  <a:latin typeface="Arial" panose="020B0604020202020204" pitchFamily="34" charset="0"/>
                  <a:cs typeface="Arial" panose="020B0604020202020204" pitchFamily="34" charset="0"/>
                </a:rPr>
                <a:t>develop a drag-and-drop language that utilizes the hardware appeal of the Adafruit Circuit Playground to teach computer science concepts to younger children in a way that keeps them actively </a:t>
              </a:r>
              <a:r>
                <a:rPr lang="en-US" sz="2800" dirty="0" smtClean="0">
                  <a:solidFill>
                    <a:schemeClr val="bg1"/>
                  </a:solidFill>
                  <a:latin typeface="Arial" panose="020B0604020202020204" pitchFamily="34" charset="0"/>
                  <a:cs typeface="Arial" panose="020B0604020202020204" pitchFamily="34" charset="0"/>
                </a:rPr>
                <a:t>engaged.</a:t>
              </a:r>
              <a:endParaRPr lang="en-US" sz="2800" b="1" dirty="0">
                <a:solidFill>
                  <a:schemeClr val="bg1"/>
                </a:solidFill>
                <a:latin typeface="Arial" panose="020B0604020202020204" pitchFamily="34" charset="0"/>
                <a:cs typeface="Arial" panose="020B0604020202020204" pitchFamily="34" charset="0"/>
              </a:endParaRPr>
            </a:p>
          </p:txBody>
        </p:sp>
      </p:grpSp>
      <p:sp>
        <p:nvSpPr>
          <p:cNvPr id="13" name="Text Placeholder 2"/>
          <p:cNvSpPr txBox="1">
            <a:spLocks/>
          </p:cNvSpPr>
          <p:nvPr/>
        </p:nvSpPr>
        <p:spPr>
          <a:xfrm>
            <a:off x="553254" y="31017259"/>
            <a:ext cx="32465418" cy="1488186"/>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800" i="1" dirty="0">
                <a:solidFill>
                  <a:schemeClr val="bg1"/>
                </a:solidFill>
                <a:latin typeface="Arial" panose="020B0604020202020204" pitchFamily="34" charset="0"/>
                <a:cs typeface="Arial" panose="020B0604020202020204" pitchFamily="34" charset="0"/>
              </a:rPr>
              <a:t>Figure 2 </a:t>
            </a:r>
            <a:r>
              <a:rPr lang="en-US" sz="2800" dirty="0">
                <a:solidFill>
                  <a:schemeClr val="bg1"/>
                </a:solidFill>
                <a:latin typeface="Arial" panose="020B0604020202020204" pitchFamily="34" charset="0"/>
                <a:cs typeface="Arial" panose="020B0604020202020204" pitchFamily="34" charset="0"/>
              </a:rPr>
              <a:t>shows a program made in CodePlayground that increases the number of </a:t>
            </a:r>
            <a:r>
              <a:rPr lang="en-US" sz="2800" dirty="0" err="1">
                <a:solidFill>
                  <a:schemeClr val="bg1"/>
                </a:solidFill>
                <a:latin typeface="Arial" panose="020B0604020202020204" pitchFamily="34" charset="0"/>
                <a:cs typeface="Arial" panose="020B0604020202020204" pitchFamily="34" charset="0"/>
              </a:rPr>
              <a:t>NeoPixels</a:t>
            </a:r>
            <a:r>
              <a:rPr lang="en-US" sz="2800" dirty="0">
                <a:solidFill>
                  <a:schemeClr val="bg1"/>
                </a:solidFill>
                <a:latin typeface="Arial" panose="020B0604020202020204" pitchFamily="34" charset="0"/>
                <a:cs typeface="Arial" panose="020B0604020202020204" pitchFamily="34" charset="0"/>
              </a:rPr>
              <a:t> illuminated based on the noise level </a:t>
            </a:r>
            <a:r>
              <a:rPr lang="en-US" sz="2800" dirty="0" smtClean="0">
                <a:solidFill>
                  <a:schemeClr val="bg1"/>
                </a:solidFill>
                <a:latin typeface="Arial" panose="020B0604020202020204" pitchFamily="34" charset="0"/>
                <a:cs typeface="Arial" panose="020B0604020202020204" pitchFamily="34" charset="0"/>
              </a:rPr>
              <a:t>detected </a:t>
            </a:r>
            <a:r>
              <a:rPr lang="en-US" sz="2800" dirty="0">
                <a:solidFill>
                  <a:schemeClr val="bg1"/>
                </a:solidFill>
                <a:latin typeface="Arial" panose="020B0604020202020204" pitchFamily="34" charset="0"/>
                <a:cs typeface="Arial" panose="020B0604020202020204" pitchFamily="34" charset="0"/>
              </a:rPr>
              <a:t>by the sound sensor. </a:t>
            </a:r>
            <a:r>
              <a:rPr lang="en-US" sz="2800" i="1" dirty="0">
                <a:solidFill>
                  <a:schemeClr val="bg1"/>
                </a:solidFill>
                <a:latin typeface="Arial" panose="020B0604020202020204" pitchFamily="34" charset="0"/>
                <a:cs typeface="Arial" panose="020B0604020202020204" pitchFamily="34" charset="0"/>
              </a:rPr>
              <a:t>Figure 3 </a:t>
            </a:r>
            <a:r>
              <a:rPr lang="en-US" sz="2800" dirty="0">
                <a:solidFill>
                  <a:schemeClr val="bg1"/>
                </a:solidFill>
                <a:latin typeface="Arial" panose="020B0604020202020204" pitchFamily="34" charset="0"/>
                <a:cs typeface="Arial" panose="020B0604020202020204" pitchFamily="34" charset="0"/>
              </a:rPr>
              <a:t>shows the Python code generated by the specific blocks (code generated that is not block specific not shown). </a:t>
            </a:r>
            <a:r>
              <a:rPr lang="en-US" sz="2800" i="1" dirty="0">
                <a:solidFill>
                  <a:schemeClr val="bg1"/>
                </a:solidFill>
                <a:latin typeface="Arial" panose="020B0604020202020204" pitchFamily="34" charset="0"/>
                <a:cs typeface="Arial" panose="020B0604020202020204" pitchFamily="34" charset="0"/>
              </a:rPr>
              <a:t>Figure 4 </a:t>
            </a:r>
            <a:r>
              <a:rPr lang="en-US" sz="2800" dirty="0">
                <a:solidFill>
                  <a:schemeClr val="bg1"/>
                </a:solidFill>
                <a:latin typeface="Arial" panose="020B0604020202020204" pitchFamily="34" charset="0"/>
                <a:cs typeface="Arial" panose="020B0604020202020204" pitchFamily="34" charset="0"/>
              </a:rPr>
              <a:t>shows the program running at a normal sound level (approximate value of 300 returned from sound sensor) and </a:t>
            </a:r>
            <a:r>
              <a:rPr lang="en-US" sz="2800" i="1" dirty="0">
                <a:solidFill>
                  <a:schemeClr val="bg1"/>
                </a:solidFill>
                <a:latin typeface="Arial" panose="020B0604020202020204" pitchFamily="34" charset="0"/>
                <a:cs typeface="Arial" panose="020B0604020202020204" pitchFamily="34" charset="0"/>
              </a:rPr>
              <a:t>Figure 5 </a:t>
            </a:r>
            <a:r>
              <a:rPr lang="en-US" sz="2800" dirty="0">
                <a:solidFill>
                  <a:schemeClr val="bg1"/>
                </a:solidFill>
                <a:latin typeface="Arial" panose="020B0604020202020204" pitchFamily="34" charset="0"/>
                <a:cs typeface="Arial" panose="020B0604020202020204" pitchFamily="34" charset="0"/>
              </a:rPr>
              <a:t>shows the device after receiving a loud noise (approximate value of 900 returned from sound sensor).</a:t>
            </a:r>
          </a:p>
        </p:txBody>
      </p:sp>
      <p:grpSp>
        <p:nvGrpSpPr>
          <p:cNvPr id="37" name="Group 36"/>
          <p:cNvGrpSpPr/>
          <p:nvPr/>
        </p:nvGrpSpPr>
        <p:grpSpPr>
          <a:xfrm>
            <a:off x="33592909" y="26408171"/>
            <a:ext cx="9856011" cy="6097273"/>
            <a:chOff x="30858235" y="26408172"/>
            <a:chExt cx="12561908" cy="5827619"/>
          </a:xfrm>
        </p:grpSpPr>
        <p:sp>
          <p:nvSpPr>
            <p:cNvPr id="29" name="Text Placeholder 2"/>
            <p:cNvSpPr txBox="1">
              <a:spLocks/>
            </p:cNvSpPr>
            <p:nvPr/>
          </p:nvSpPr>
          <p:spPr>
            <a:xfrm>
              <a:off x="30858235" y="26408172"/>
              <a:ext cx="12561907" cy="768458"/>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References</a:t>
              </a:r>
            </a:p>
          </p:txBody>
        </p:sp>
        <p:sp>
          <p:nvSpPr>
            <p:cNvPr id="21" name="Text Placeholder 2"/>
            <p:cNvSpPr txBox="1">
              <a:spLocks/>
            </p:cNvSpPr>
            <p:nvPr/>
          </p:nvSpPr>
          <p:spPr>
            <a:xfrm>
              <a:off x="30858238" y="27176630"/>
              <a:ext cx="12561905" cy="5059161"/>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98759" indent="-498759" algn="l">
                <a:spcAft>
                  <a:spcPts val="873"/>
                </a:spcAft>
                <a:buFont typeface="Arial" panose="020B0604020202020204" pitchFamily="34" charset="0"/>
                <a:buChar char="•"/>
              </a:pP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Ada, L. (2016, April 26).</a:t>
              </a:r>
              <a:r>
                <a:rPr lang="en-US" sz="2200" i="1" dirty="0">
                  <a:solidFill>
                    <a:schemeClr val="bg1"/>
                  </a:solidFill>
                  <a:latin typeface="Arial" panose="020B0604020202020204" pitchFamily="34" charset="0"/>
                  <a:ea typeface="Calibri" panose="020F0502020204030204" pitchFamily="34" charset="0"/>
                  <a:cs typeface="Arial" panose="020B0604020202020204" pitchFamily="34" charset="0"/>
                </a:rPr>
                <a:t> Introducing Circuit Playground. </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Retrieved August 	22, 2016, from </a:t>
              </a:r>
              <a:r>
                <a:rPr lang="en-US" sz="2200" u="sng" dirty="0">
                  <a:solidFill>
                    <a:schemeClr val="bg1"/>
                  </a:solidFill>
                  <a:latin typeface="Arial" panose="020B0604020202020204" pitchFamily="34" charset="0"/>
                  <a:ea typeface="Calibri" panose="020F0502020204030204" pitchFamily="34" charset="0"/>
                  <a:cs typeface="Arial" panose="020B0604020202020204" pitchFamily="34" charset="0"/>
                  <a:hlinkClick r:id="rId9"/>
                </a:rPr>
                <a:t>https://learn.adafruit.com/introducing-circuit-playground</a:t>
              </a:r>
              <a:endParaRPr lang="en-US" sz="2200"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498759" indent="-498759" algn="l">
                <a:spcAft>
                  <a:spcPts val="873"/>
                </a:spcAft>
                <a:buFont typeface="Arial" panose="020B0604020202020204" pitchFamily="34" charset="0"/>
                <a:buChar char="•"/>
              </a:pPr>
              <a:r>
                <a:rPr lang="en-US" sz="2200" dirty="0" err="1">
                  <a:solidFill>
                    <a:schemeClr val="bg1"/>
                  </a:solidFill>
                  <a:latin typeface="Arial" panose="020B0604020202020204" pitchFamily="34" charset="0"/>
                  <a:ea typeface="Calibri" panose="020F0502020204030204" pitchFamily="34" charset="0"/>
                  <a:cs typeface="Arial" panose="020B0604020202020204" pitchFamily="34" charset="0"/>
                </a:rPr>
                <a:t>DiCola</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T. (2016, April 27). </a:t>
              </a:r>
              <a:r>
                <a:rPr lang="en-US" sz="2200" i="1" dirty="0">
                  <a:solidFill>
                    <a:schemeClr val="bg1"/>
                  </a:solidFill>
                  <a:latin typeface="Arial" panose="020B0604020202020204" pitchFamily="34" charset="0"/>
                  <a:ea typeface="Calibri" panose="020F0502020204030204" pitchFamily="34" charset="0"/>
                  <a:cs typeface="Arial" panose="020B0604020202020204" pitchFamily="34" charset="0"/>
                </a:rPr>
                <a:t>Circuit Playground </a:t>
              </a:r>
              <a:r>
                <a:rPr lang="en-US" sz="2200" i="1" dirty="0" err="1">
                  <a:solidFill>
                    <a:schemeClr val="bg1"/>
                  </a:solidFill>
                  <a:latin typeface="Arial" panose="020B0604020202020204" pitchFamily="34" charset="0"/>
                  <a:ea typeface="Calibri" panose="020F0502020204030204" pitchFamily="34" charset="0"/>
                  <a:cs typeface="Arial" panose="020B0604020202020204" pitchFamily="34" charset="0"/>
                </a:rPr>
                <a:t>Firmata</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Retrieved 	September 06, 2016, 	from </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hlinkClick r:id="rId10"/>
                </a:rPr>
                <a:t>https://learn.adafruit.com/circuit-</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playground-</a:t>
              </a:r>
              <a:r>
                <a:rPr lang="en-US" sz="2200" dirty="0" err="1">
                  <a:solidFill>
                    <a:schemeClr val="bg1"/>
                  </a:solidFill>
                  <a:latin typeface="Arial" panose="020B0604020202020204" pitchFamily="34" charset="0"/>
                  <a:ea typeface="Calibri" panose="020F0502020204030204" pitchFamily="34" charset="0"/>
                  <a:cs typeface="Arial" panose="020B0604020202020204" pitchFamily="34" charset="0"/>
                </a:rPr>
                <a:t>firmata</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a:t>
              </a:r>
            </a:p>
            <a:p>
              <a:pPr marL="498759" indent="-498759" algn="l">
                <a:spcAft>
                  <a:spcPts val="873"/>
                </a:spcAft>
                <a:buFont typeface="Arial" panose="020B0604020202020204" pitchFamily="34" charset="0"/>
                <a:buChar char="•"/>
              </a:pP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Hoffer, B. M. (2012). </a:t>
              </a:r>
              <a:r>
                <a:rPr lang="en-US" sz="2200" i="1" dirty="0">
                  <a:solidFill>
                    <a:schemeClr val="bg1"/>
                  </a:solidFill>
                  <a:latin typeface="Arial" panose="020B0604020202020204" pitchFamily="34" charset="0"/>
                  <a:ea typeface="Calibri" panose="020F0502020204030204" pitchFamily="34" charset="0"/>
                  <a:cs typeface="Arial" panose="020B0604020202020204" pitchFamily="34" charset="0"/>
                </a:rPr>
                <a:t>Satisfying STEM Education Using the Arduino 	Microprocessor in C 	Programming</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(Report No. 1472). Electronic 	Theses and Dissertations. Retrieved	from http://dc.etsu.edu/etd/1472.</a:t>
              </a:r>
            </a:p>
            <a:p>
              <a:pPr marL="498759" indent="-498759" algn="l">
                <a:buFont typeface="Arial" panose="020B0604020202020204" pitchFamily="34" charset="0"/>
                <a:buChar char="•"/>
              </a:pPr>
              <a:r>
                <a:rPr lang="en-US" sz="2200" dirty="0">
                  <a:solidFill>
                    <a:schemeClr val="bg1"/>
                  </a:solidFill>
                  <a:latin typeface="Arial" panose="020B0604020202020204" pitchFamily="34" charset="0"/>
                  <a:ea typeface="Times New Roman" panose="02020603050405020304" pitchFamily="18" charset="0"/>
                  <a:cs typeface="Arial" panose="020B0604020202020204" pitchFamily="34" charset="0"/>
                </a:rPr>
                <a:t>Introduction to Blockly. (2016, June 23). Retrieved August 22, 2016, from 	https://developers.google.com/blocklys/guides/overview </a:t>
              </a:r>
              <a:endParaRPr lang="en-US" sz="2200"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498759" indent="-498759" algn="l">
                <a:buFont typeface="Arial" panose="020B0604020202020204" pitchFamily="34" charset="0"/>
                <a:buChar char="•"/>
              </a:pP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Rubio M. A., </a:t>
              </a:r>
              <a:r>
                <a:rPr lang="en-US" sz="2200" dirty="0" err="1">
                  <a:solidFill>
                    <a:schemeClr val="bg1"/>
                  </a:solidFill>
                  <a:latin typeface="Arial" panose="020B0604020202020204" pitchFamily="34" charset="0"/>
                  <a:ea typeface="Calibri" panose="020F0502020204030204" pitchFamily="34" charset="0"/>
                  <a:cs typeface="Arial" panose="020B0604020202020204" pitchFamily="34" charset="0"/>
                </a:rPr>
                <a:t>Mañoso</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C., </a:t>
              </a:r>
              <a:r>
                <a:rPr lang="en-US" sz="2200" dirty="0" err="1">
                  <a:solidFill>
                    <a:schemeClr val="bg1"/>
                  </a:solidFill>
                  <a:latin typeface="Arial" panose="020B0604020202020204" pitchFamily="34" charset="0"/>
                  <a:ea typeface="Calibri" panose="020F0502020204030204" pitchFamily="34" charset="0"/>
                  <a:cs typeface="Arial" panose="020B0604020202020204" pitchFamily="34" charset="0"/>
                </a:rPr>
                <a:t>Hierro</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 Pérez A. (2013, July).  </a:t>
              </a:r>
              <a:r>
                <a:rPr lang="en-US" sz="2200" i="1" dirty="0">
                  <a:solidFill>
                    <a:schemeClr val="bg1"/>
                  </a:solidFill>
                  <a:latin typeface="Arial" panose="020B0604020202020204" pitchFamily="34" charset="0"/>
                  <a:ea typeface="Calibri" panose="020F0502020204030204" pitchFamily="34" charset="0"/>
                  <a:cs typeface="Arial" panose="020B0604020202020204" pitchFamily="34" charset="0"/>
                </a:rPr>
                <a:t>Using Arduino to 	Enhance Computer Programming Courses In Science And 	Engineering. </a:t>
              </a:r>
              <a:r>
                <a:rPr lang="en-US" sz="2200" dirty="0">
                  <a:solidFill>
                    <a:schemeClr val="bg1"/>
                  </a:solidFill>
                  <a:latin typeface="Arial" panose="020B0604020202020204" pitchFamily="34" charset="0"/>
                  <a:ea typeface="Calibri" panose="020F0502020204030204" pitchFamily="34" charset="0"/>
                  <a:cs typeface="Arial" panose="020B0604020202020204" pitchFamily="34" charset="0"/>
                </a:rPr>
                <a:t>(ISBN: 978-84-616-	3822-2).</a:t>
              </a:r>
            </a:p>
          </p:txBody>
        </p:sp>
      </p:grpSp>
      <p:grpSp>
        <p:nvGrpSpPr>
          <p:cNvPr id="18" name="Group 17"/>
          <p:cNvGrpSpPr/>
          <p:nvPr/>
        </p:nvGrpSpPr>
        <p:grpSpPr>
          <a:xfrm>
            <a:off x="12548806" y="5923988"/>
            <a:ext cx="9991880" cy="3147725"/>
            <a:chOff x="12655188" y="4766808"/>
            <a:chExt cx="9860614" cy="3147725"/>
          </a:xfrm>
        </p:grpSpPr>
        <p:sp>
          <p:nvSpPr>
            <p:cNvPr id="19" name="Text Placeholder 2"/>
            <p:cNvSpPr txBox="1">
              <a:spLocks/>
            </p:cNvSpPr>
            <p:nvPr/>
          </p:nvSpPr>
          <p:spPr>
            <a:xfrm>
              <a:off x="12655188" y="4766808"/>
              <a:ext cx="9851738" cy="768458"/>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Materials</a:t>
              </a:r>
            </a:p>
          </p:txBody>
        </p:sp>
        <p:sp>
          <p:nvSpPr>
            <p:cNvPr id="24" name="Text Placeholder 2"/>
            <p:cNvSpPr txBox="1">
              <a:spLocks/>
            </p:cNvSpPr>
            <p:nvPr/>
          </p:nvSpPr>
          <p:spPr>
            <a:xfrm>
              <a:off x="12664064" y="5535267"/>
              <a:ext cx="9851738" cy="2379266"/>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498759" indent="-498759" algn="l">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Computer with Windows 7 operating system or later, a modern browser and Python 2.7+ </a:t>
              </a:r>
            </a:p>
            <a:p>
              <a:pPr marL="498759" indent="-498759" algn="l">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Atom </a:t>
              </a:r>
            </a:p>
            <a:p>
              <a:pPr marL="498759" indent="-498759" algn="l">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Circuit Playground with Micro USB Cable</a:t>
              </a:r>
            </a:p>
            <a:p>
              <a:pPr marL="498759" indent="-498759" algn="l">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Blockly</a:t>
              </a:r>
            </a:p>
          </p:txBody>
        </p:sp>
      </p:grpSp>
      <p:grpSp>
        <p:nvGrpSpPr>
          <p:cNvPr id="10" name="Group 9"/>
          <p:cNvGrpSpPr/>
          <p:nvPr/>
        </p:nvGrpSpPr>
        <p:grpSpPr>
          <a:xfrm>
            <a:off x="33633455" y="2826209"/>
            <a:ext cx="9815466" cy="9438770"/>
            <a:chOff x="33604679" y="3195909"/>
            <a:chExt cx="9815466" cy="9160761"/>
          </a:xfrm>
        </p:grpSpPr>
        <p:sp>
          <p:nvSpPr>
            <p:cNvPr id="31" name="Text Placeholder 2"/>
            <p:cNvSpPr txBox="1">
              <a:spLocks/>
            </p:cNvSpPr>
            <p:nvPr/>
          </p:nvSpPr>
          <p:spPr>
            <a:xfrm>
              <a:off x="33604679" y="3195909"/>
              <a:ext cx="9815466" cy="768458"/>
            </a:xfrm>
            <a:prstGeom prst="rect">
              <a:avLst/>
            </a:prstGeom>
            <a:solidFill>
              <a:schemeClr val="bg1"/>
            </a:solidFill>
            <a:ln>
              <a:solidFill>
                <a:schemeClr val="bg1">
                  <a:lumMod val="95000"/>
                  <a:lumOff val="5000"/>
                </a:schemeClr>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5585" b="1" dirty="0">
                  <a:solidFill>
                    <a:schemeClr val="tx1"/>
                  </a:solidFill>
                </a:rPr>
                <a:t>Data </a:t>
              </a:r>
              <a:r>
                <a:rPr lang="en-US" sz="5585" b="1" dirty="0">
                  <a:solidFill>
                    <a:schemeClr val="tx1"/>
                  </a:solidFill>
                  <a:cs typeface="Times New Roman" panose="02020603050405020304" pitchFamily="18" charset="0"/>
                </a:rPr>
                <a:t>Collection</a:t>
              </a:r>
              <a:r>
                <a:rPr lang="en-US" sz="5585" b="1" dirty="0">
                  <a:solidFill>
                    <a:schemeClr val="tx1"/>
                  </a:solidFill>
                </a:rPr>
                <a:t> and Analysis</a:t>
              </a:r>
            </a:p>
          </p:txBody>
        </p:sp>
        <p:sp>
          <p:nvSpPr>
            <p:cNvPr id="32" name="Text Placeholder 2"/>
            <p:cNvSpPr txBox="1">
              <a:spLocks/>
            </p:cNvSpPr>
            <p:nvPr/>
          </p:nvSpPr>
          <p:spPr>
            <a:xfrm>
              <a:off x="33604680" y="3981895"/>
              <a:ext cx="9815464" cy="8374775"/>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800" dirty="0">
                  <a:solidFill>
                    <a:schemeClr val="bg1"/>
                  </a:solidFill>
                  <a:latin typeface="Arial" panose="020B0604020202020204" pitchFamily="34" charset="0"/>
                  <a:cs typeface="Arial" panose="020B0604020202020204" pitchFamily="34" charset="0"/>
                </a:rPr>
                <a:t>Ninety sample programs were generated in CodePlayground and tested based on their ability to generate code and run. A score of 0, 1, or 2 was given based off of a predefined criteria where 0 is when CodePlayground does not generate the code, 1 is CodePlayground generates codes but the Python code has a runtime error, and 2 is CodePlayground successfully generates code and the Python code successfully runs. Each program was also assigned a </a:t>
              </a:r>
              <a:r>
                <a:rPr lang="en-US" sz="2800" dirty="0" smtClean="0">
                  <a:solidFill>
                    <a:schemeClr val="bg1"/>
                  </a:solidFill>
                  <a:latin typeface="Arial" panose="020B0604020202020204" pitchFamily="34" charset="0"/>
                  <a:cs typeface="Arial" panose="020B0604020202020204" pitchFamily="34" charset="0"/>
                </a:rPr>
                <a:t>level </a:t>
              </a:r>
              <a:r>
                <a:rPr lang="en-US" sz="2800" dirty="0">
                  <a:solidFill>
                    <a:schemeClr val="bg1"/>
                  </a:solidFill>
                  <a:latin typeface="Arial" panose="020B0604020202020204" pitchFamily="34" charset="0"/>
                  <a:cs typeface="Arial" panose="020B0604020202020204" pitchFamily="34" charset="0"/>
                </a:rPr>
                <a:t>of 0, 1, or 2 based </a:t>
              </a:r>
              <a:r>
                <a:rPr lang="en-US" sz="2800" dirty="0" smtClean="0">
                  <a:solidFill>
                    <a:schemeClr val="bg1"/>
                  </a:solidFill>
                  <a:latin typeface="Arial" panose="020B0604020202020204" pitchFamily="34" charset="0"/>
                  <a:cs typeface="Arial" panose="020B0604020202020204" pitchFamily="34" charset="0"/>
                </a:rPr>
                <a:t>on their difficulty level. </a:t>
              </a:r>
              <a:r>
                <a:rPr lang="en-US" sz="2800" dirty="0">
                  <a:solidFill>
                    <a:schemeClr val="bg1"/>
                  </a:solidFill>
                  <a:latin typeface="Arial" panose="020B0604020202020204" pitchFamily="34" charset="0"/>
                  <a:cs typeface="Arial" panose="020B0604020202020204" pitchFamily="34" charset="0"/>
                </a:rPr>
                <a:t>A zero is the easiest program and involves simple tasks such as printing a string or value when a button is pressed. A one is a medium difficulty program which involves use of sensor values to perform certain tasks. A </a:t>
              </a:r>
              <a:r>
                <a:rPr lang="en-US" sz="2800" dirty="0" smtClean="0">
                  <a:solidFill>
                    <a:schemeClr val="bg1"/>
                  </a:solidFill>
                  <a:latin typeface="Arial" panose="020B0604020202020204" pitchFamily="34" charset="0"/>
                  <a:cs typeface="Arial" panose="020B0604020202020204" pitchFamily="34" charset="0"/>
                </a:rPr>
                <a:t>level </a:t>
              </a:r>
              <a:r>
                <a:rPr lang="en-US" sz="2800" dirty="0">
                  <a:solidFill>
                    <a:schemeClr val="bg1"/>
                  </a:solidFill>
                  <a:latin typeface="Arial" panose="020B0604020202020204" pitchFamily="34" charset="0"/>
                  <a:cs typeface="Arial" panose="020B0604020202020204" pitchFamily="34" charset="0"/>
                </a:rPr>
                <a:t>of two is the highest difficulty and involves variable manipulation and use of variables in event triggered functions such as a switch being changed (see Figures 2-5 for example). Of the ninety programs, all generated </a:t>
              </a:r>
              <a:r>
                <a:rPr lang="en-US" sz="2800" dirty="0" smtClean="0">
                  <a:solidFill>
                    <a:schemeClr val="bg1"/>
                  </a:solidFill>
                  <a:latin typeface="Arial" panose="020B0604020202020204" pitchFamily="34" charset="0"/>
                  <a:cs typeface="Arial" panose="020B0604020202020204" pitchFamily="34" charset="0"/>
                </a:rPr>
                <a:t>code, </a:t>
              </a:r>
              <a:r>
                <a:rPr lang="en-US" sz="2800" dirty="0">
                  <a:solidFill>
                    <a:schemeClr val="bg1"/>
                  </a:solidFill>
                  <a:latin typeface="Arial" panose="020B0604020202020204" pitchFamily="34" charset="0"/>
                  <a:cs typeface="Arial" panose="020B0604020202020204" pitchFamily="34" charset="0"/>
                </a:rPr>
                <a:t>and 94.4% ran successfully. The errors were all due to variable type mismatch or index out of bound errors on Circuit Playground specific functions such as </a:t>
              </a:r>
              <a:r>
                <a:rPr lang="en-US" sz="2800" dirty="0" err="1">
                  <a:solidFill>
                    <a:schemeClr val="bg1"/>
                  </a:solidFill>
                  <a:latin typeface="Arial" panose="020B0604020202020204" pitchFamily="34" charset="0"/>
                  <a:cs typeface="Arial" panose="020B0604020202020204" pitchFamily="34" charset="0"/>
                </a:rPr>
                <a:t>board.set_pixel</a:t>
              </a:r>
              <a:r>
                <a:rPr lang="en-US" sz="2800" dirty="0">
                  <a:solidFill>
                    <a:schemeClr val="bg1"/>
                  </a:solidFill>
                  <a:latin typeface="Arial" panose="020B0604020202020204" pitchFamily="34" charset="0"/>
                  <a:cs typeface="Arial" panose="020B0604020202020204" pitchFamily="34" charset="0"/>
                </a:rPr>
                <a:t>().</a:t>
              </a:r>
            </a:p>
          </p:txBody>
        </p:sp>
      </p:grpSp>
      <p:sp>
        <p:nvSpPr>
          <p:cNvPr id="33" name="Text Placeholder 2"/>
          <p:cNvSpPr txBox="1">
            <a:spLocks/>
          </p:cNvSpPr>
          <p:nvPr/>
        </p:nvSpPr>
        <p:spPr>
          <a:xfrm>
            <a:off x="23099160" y="14064559"/>
            <a:ext cx="9919511" cy="1478261"/>
          </a:xfrm>
          <a:prstGeom prst="rect">
            <a:avLst/>
          </a:prstGeom>
          <a:solidFill>
            <a:schemeClr val="tx1">
              <a:alpha val="61000"/>
            </a:schemeClr>
          </a:solidFill>
          <a:ln>
            <a:solidFill>
              <a:schemeClr val="tx1"/>
            </a:solidFill>
          </a:ln>
        </p:spPr>
        <p:txBody>
          <a:bodyPr vert="horz" lIns="99753" tIns="49876" rIns="99753" bIns="49876" rtlCol="0" anchor="ctr"/>
          <a:lstStyle>
            <a:defPPr>
              <a:defRPr lang="en-US"/>
            </a:defPPr>
            <a:lvl1pPr marL="0" algn="ctr" defTabSz="457200" rtl="0" eaLnBrk="1" latinLnBrk="0" hangingPunct="1">
              <a:defRPr sz="512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2800" dirty="0">
                <a:solidFill>
                  <a:schemeClr val="bg1"/>
                </a:solidFill>
                <a:latin typeface="Arial" panose="020B0604020202020204" pitchFamily="34" charset="0"/>
                <a:cs typeface="Arial" panose="020B0604020202020204" pitchFamily="34" charset="0"/>
              </a:rPr>
              <a:t>Figure 1: JavaScript used in code generation that auto-indents the Python code that is executed </a:t>
            </a:r>
            <a:r>
              <a:rPr lang="en-US" sz="2800" dirty="0" smtClean="0">
                <a:solidFill>
                  <a:schemeClr val="bg1"/>
                </a:solidFill>
                <a:latin typeface="Arial" panose="020B0604020202020204" pitchFamily="34" charset="0"/>
                <a:cs typeface="Arial" panose="020B0604020202020204" pitchFamily="34" charset="0"/>
              </a:rPr>
              <a:t>when </a:t>
            </a:r>
            <a:r>
              <a:rPr lang="en-US" sz="2800" dirty="0">
                <a:solidFill>
                  <a:schemeClr val="bg1"/>
                </a:solidFill>
                <a:latin typeface="Arial" panose="020B0604020202020204" pitchFamily="34" charset="0"/>
                <a:cs typeface="Arial" panose="020B0604020202020204" pitchFamily="34" charset="0"/>
              </a:rPr>
              <a:t>the right-hand button </a:t>
            </a:r>
            <a:r>
              <a:rPr lang="en-US" sz="2800" dirty="0" smtClean="0">
                <a:solidFill>
                  <a:schemeClr val="bg1"/>
                </a:solidFill>
                <a:latin typeface="Arial" panose="020B0604020202020204" pitchFamily="34" charset="0"/>
                <a:cs typeface="Arial" panose="020B0604020202020204" pitchFamily="34" charset="0"/>
              </a:rPr>
              <a:t>is </a:t>
            </a:r>
            <a:r>
              <a:rPr lang="en-US" sz="2800" dirty="0">
                <a:solidFill>
                  <a:schemeClr val="bg1"/>
                </a:solidFill>
                <a:latin typeface="Arial" panose="020B0604020202020204" pitchFamily="34" charset="0"/>
                <a:cs typeface="Arial" panose="020B0604020202020204" pitchFamily="34" charset="0"/>
              </a:rPr>
              <a:t>pressed and released.</a:t>
            </a:r>
          </a:p>
        </p:txBody>
      </p:sp>
      <p:sp>
        <p:nvSpPr>
          <p:cNvPr id="27" name="Rectangle 26"/>
          <p:cNvSpPr/>
          <p:nvPr/>
        </p:nvSpPr>
        <p:spPr>
          <a:xfrm>
            <a:off x="12836841" y="10232491"/>
            <a:ext cx="2591603" cy="163285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Download and install dependencies to program Circuit Playground</a:t>
            </a:r>
          </a:p>
        </p:txBody>
      </p:sp>
      <p:sp>
        <p:nvSpPr>
          <p:cNvPr id="28" name="Arrow: Right 27"/>
          <p:cNvSpPr/>
          <p:nvPr/>
        </p:nvSpPr>
        <p:spPr>
          <a:xfrm>
            <a:off x="15423410" y="10746235"/>
            <a:ext cx="830810" cy="5768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82" b="1">
              <a:solidFill>
                <a:schemeClr val="tx1"/>
              </a:solidFill>
              <a:latin typeface="Arial Narrow" panose="020B0606020202030204" pitchFamily="34" charset="0"/>
            </a:endParaRPr>
          </a:p>
        </p:txBody>
      </p:sp>
      <p:sp>
        <p:nvSpPr>
          <p:cNvPr id="34" name="Rectangle 33"/>
          <p:cNvSpPr/>
          <p:nvPr/>
        </p:nvSpPr>
        <p:spPr>
          <a:xfrm>
            <a:off x="16257149" y="10174898"/>
            <a:ext cx="2591603" cy="173124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Write sample programs to become familiar with Circuit Playground</a:t>
            </a:r>
          </a:p>
        </p:txBody>
      </p:sp>
      <p:sp>
        <p:nvSpPr>
          <p:cNvPr id="35" name="Arrow: Right 34"/>
          <p:cNvSpPr/>
          <p:nvPr/>
        </p:nvSpPr>
        <p:spPr>
          <a:xfrm>
            <a:off x="18834134" y="10731586"/>
            <a:ext cx="830810" cy="5768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82">
              <a:solidFill>
                <a:schemeClr val="tx1"/>
              </a:solidFill>
              <a:latin typeface="Arial Narrow" panose="020B0606020202030204" pitchFamily="34" charset="0"/>
            </a:endParaRPr>
          </a:p>
        </p:txBody>
      </p:sp>
      <p:sp>
        <p:nvSpPr>
          <p:cNvPr id="36" name="Rectangle 35"/>
          <p:cNvSpPr/>
          <p:nvPr/>
        </p:nvSpPr>
        <p:spPr>
          <a:xfrm>
            <a:off x="19664944" y="10172886"/>
            <a:ext cx="2591603" cy="175333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Download Blockly and run sample programs</a:t>
            </a:r>
          </a:p>
        </p:txBody>
      </p:sp>
      <p:sp>
        <p:nvSpPr>
          <p:cNvPr id="39" name="Rectangle 38"/>
          <p:cNvSpPr/>
          <p:nvPr/>
        </p:nvSpPr>
        <p:spPr>
          <a:xfrm>
            <a:off x="12881934" y="12297342"/>
            <a:ext cx="2591603" cy="163285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Learn JavaScript and HTML to create sample programs with Blockly</a:t>
            </a:r>
          </a:p>
        </p:txBody>
      </p:sp>
      <p:sp>
        <p:nvSpPr>
          <p:cNvPr id="41" name="Arrow: Right 40"/>
          <p:cNvSpPr/>
          <p:nvPr/>
        </p:nvSpPr>
        <p:spPr>
          <a:xfrm>
            <a:off x="18803059" y="12892335"/>
            <a:ext cx="830810" cy="5768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82">
              <a:solidFill>
                <a:schemeClr val="tx1"/>
              </a:solidFill>
              <a:latin typeface="Arial Narrow" panose="020B0606020202030204" pitchFamily="34" charset="0"/>
            </a:endParaRPr>
          </a:p>
        </p:txBody>
      </p:sp>
      <p:sp>
        <p:nvSpPr>
          <p:cNvPr id="42" name="Rectangle 41"/>
          <p:cNvSpPr/>
          <p:nvPr/>
        </p:nvSpPr>
        <p:spPr>
          <a:xfrm>
            <a:off x="16285396" y="12264979"/>
            <a:ext cx="2591603" cy="163285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Compile list of needed blocks</a:t>
            </a:r>
          </a:p>
        </p:txBody>
      </p:sp>
      <p:sp>
        <p:nvSpPr>
          <p:cNvPr id="43" name="Arrow: Right 42"/>
          <p:cNvSpPr/>
          <p:nvPr/>
        </p:nvSpPr>
        <p:spPr>
          <a:xfrm>
            <a:off x="15481361" y="12914993"/>
            <a:ext cx="830810" cy="5768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82">
              <a:solidFill>
                <a:schemeClr val="tx1"/>
              </a:solidFill>
              <a:latin typeface="Arial Narrow" panose="020B0606020202030204" pitchFamily="34" charset="0"/>
            </a:endParaRPr>
          </a:p>
        </p:txBody>
      </p:sp>
      <p:sp>
        <p:nvSpPr>
          <p:cNvPr id="44" name="Rectangle 43"/>
          <p:cNvSpPr/>
          <p:nvPr/>
        </p:nvSpPr>
        <p:spPr>
          <a:xfrm>
            <a:off x="19633869" y="12284023"/>
            <a:ext cx="2591603" cy="1632854"/>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Use Blockly Developer Tools to make the frame for each block</a:t>
            </a:r>
          </a:p>
        </p:txBody>
      </p:sp>
      <p:sp>
        <p:nvSpPr>
          <p:cNvPr id="46" name="Rectangle 45"/>
          <p:cNvSpPr/>
          <p:nvPr/>
        </p:nvSpPr>
        <p:spPr>
          <a:xfrm>
            <a:off x="12834885" y="14278260"/>
            <a:ext cx="2591603" cy="153131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Add code generation specific JavaScript using Atom</a:t>
            </a:r>
          </a:p>
        </p:txBody>
      </p:sp>
      <p:sp>
        <p:nvSpPr>
          <p:cNvPr id="47" name="Arrow: Right 46"/>
          <p:cNvSpPr/>
          <p:nvPr/>
        </p:nvSpPr>
        <p:spPr>
          <a:xfrm>
            <a:off x="15406548" y="14724134"/>
            <a:ext cx="830810" cy="57685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82">
              <a:solidFill>
                <a:schemeClr val="tx1"/>
              </a:solidFill>
              <a:latin typeface="Arial Narrow" panose="020B0606020202030204" pitchFamily="34" charset="0"/>
            </a:endParaRPr>
          </a:p>
        </p:txBody>
      </p:sp>
      <p:sp>
        <p:nvSpPr>
          <p:cNvPr id="48" name="Rectangle 47"/>
          <p:cNvSpPr/>
          <p:nvPr/>
        </p:nvSpPr>
        <p:spPr>
          <a:xfrm>
            <a:off x="16242932" y="14254733"/>
            <a:ext cx="2620036" cy="1531321"/>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82" dirty="0">
                <a:solidFill>
                  <a:schemeClr val="tx1"/>
                </a:solidFill>
                <a:latin typeface="Arial Narrow" panose="020B0606020202030204" pitchFamily="34" charset="0"/>
                <a:cs typeface="Times New Roman" panose="02020603050405020304" pitchFamily="18" charset="0"/>
              </a:rPr>
              <a:t>Create sample programs using CodePlayground to test the language</a:t>
            </a:r>
          </a:p>
        </p:txBody>
      </p:sp>
      <p:cxnSp>
        <p:nvCxnSpPr>
          <p:cNvPr id="71" name="Connector: Elbow 70"/>
          <p:cNvCxnSpPr>
            <a:cxnSpLocks/>
          </p:cNvCxnSpPr>
          <p:nvPr/>
        </p:nvCxnSpPr>
        <p:spPr>
          <a:xfrm flipH="1">
            <a:off x="15110406" y="10942216"/>
            <a:ext cx="7149748" cy="1140484"/>
          </a:xfrm>
          <a:prstGeom prst="bentConnector3">
            <a:avLst>
              <a:gd name="adj1" fmla="val -5038"/>
            </a:avLst>
          </a:prstGeom>
          <a:ln w="152400">
            <a:solidFill>
              <a:schemeClr val="bg1"/>
            </a:solidFill>
          </a:ln>
        </p:spPr>
        <p:style>
          <a:lnRef idx="3">
            <a:schemeClr val="dk1"/>
          </a:lnRef>
          <a:fillRef idx="0">
            <a:schemeClr val="dk1"/>
          </a:fillRef>
          <a:effectRef idx="2">
            <a:schemeClr val="dk1"/>
          </a:effectRef>
          <a:fontRef idx="minor">
            <a:schemeClr val="tx1"/>
          </a:fontRef>
        </p:style>
      </p:cxnSp>
      <p:cxnSp>
        <p:nvCxnSpPr>
          <p:cNvPr id="78" name="Connector: Elbow 77"/>
          <p:cNvCxnSpPr>
            <a:cxnSpLocks/>
            <a:endCxn id="39" idx="1"/>
          </p:cNvCxnSpPr>
          <p:nvPr/>
        </p:nvCxnSpPr>
        <p:spPr>
          <a:xfrm rot="10800000" flipV="1">
            <a:off x="12881934" y="12082699"/>
            <a:ext cx="2863140" cy="1031070"/>
          </a:xfrm>
          <a:prstGeom prst="bentConnector3">
            <a:avLst>
              <a:gd name="adj1" fmla="val 107984"/>
            </a:avLst>
          </a:prstGeom>
          <a:ln w="152400">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86" name="Connector: Elbow 85"/>
          <p:cNvCxnSpPr>
            <a:cxnSpLocks/>
          </p:cNvCxnSpPr>
          <p:nvPr/>
        </p:nvCxnSpPr>
        <p:spPr>
          <a:xfrm flipH="1">
            <a:off x="15110406" y="13040904"/>
            <a:ext cx="7152260" cy="1061554"/>
          </a:xfrm>
          <a:prstGeom prst="bentConnector3">
            <a:avLst>
              <a:gd name="adj1" fmla="val -5037"/>
            </a:avLst>
          </a:prstGeom>
          <a:ln w="152400">
            <a:solidFill>
              <a:schemeClr val="bg1"/>
            </a:solidFill>
          </a:ln>
        </p:spPr>
        <p:style>
          <a:lnRef idx="3">
            <a:schemeClr val="dk1"/>
          </a:lnRef>
          <a:fillRef idx="0">
            <a:schemeClr val="dk1"/>
          </a:fillRef>
          <a:effectRef idx="2">
            <a:schemeClr val="dk1"/>
          </a:effectRef>
          <a:fontRef idx="minor">
            <a:schemeClr val="tx1"/>
          </a:fontRef>
        </p:style>
      </p:cxnSp>
      <p:cxnSp>
        <p:nvCxnSpPr>
          <p:cNvPr id="87" name="Connector: Elbow 86"/>
          <p:cNvCxnSpPr>
            <a:cxnSpLocks/>
            <a:endCxn id="46" idx="1"/>
          </p:cNvCxnSpPr>
          <p:nvPr/>
        </p:nvCxnSpPr>
        <p:spPr>
          <a:xfrm rot="10800000" flipV="1">
            <a:off x="12834885" y="14096926"/>
            <a:ext cx="2929894" cy="946994"/>
          </a:xfrm>
          <a:prstGeom prst="bentConnector3">
            <a:avLst>
              <a:gd name="adj1" fmla="val 107802"/>
            </a:avLst>
          </a:prstGeom>
          <a:ln w="152400">
            <a:solidFill>
              <a:schemeClr val="bg1"/>
            </a:solidFill>
            <a:tailEnd type="triangle"/>
          </a:ln>
        </p:spPr>
        <p:style>
          <a:lnRef idx="3">
            <a:schemeClr val="dk1"/>
          </a:lnRef>
          <a:fillRef idx="0">
            <a:schemeClr val="dk1"/>
          </a:fillRef>
          <a:effectRef idx="2">
            <a:schemeClr val="dk1"/>
          </a:effectRef>
          <a:fontRef idx="minor">
            <a:schemeClr val="tx1"/>
          </a:fontRef>
        </p:style>
      </p:cxnSp>
      <p:sp>
        <p:nvSpPr>
          <p:cNvPr id="2" name="TextBox 1"/>
          <p:cNvSpPr txBox="1"/>
          <p:nvPr/>
        </p:nvSpPr>
        <p:spPr>
          <a:xfrm>
            <a:off x="10362973" y="16989648"/>
            <a:ext cx="2230279" cy="426271"/>
          </a:xfrm>
          <a:prstGeom prst="rect">
            <a:avLst/>
          </a:prstGeom>
          <a:noFill/>
        </p:spPr>
        <p:txBody>
          <a:bodyPr wrap="square" rtlCol="0">
            <a:spAutoFit/>
          </a:bodyPr>
          <a:lstStyle/>
          <a:p>
            <a:r>
              <a:rPr lang="en-US" sz="2170" b="1" i="1" dirty="0">
                <a:solidFill>
                  <a:schemeClr val="bg1"/>
                </a:solidFill>
                <a:latin typeface="Times New Roman" panose="02020603050405020304" pitchFamily="18" charset="0"/>
                <a:cs typeface="Times New Roman" panose="02020603050405020304" pitchFamily="18" charset="0"/>
              </a:rPr>
              <a:t>Figure 2</a:t>
            </a:r>
          </a:p>
        </p:txBody>
      </p:sp>
      <p:sp>
        <p:nvSpPr>
          <p:cNvPr id="49" name="TextBox 48"/>
          <p:cNvSpPr txBox="1"/>
          <p:nvPr/>
        </p:nvSpPr>
        <p:spPr>
          <a:xfrm>
            <a:off x="24552394" y="16989648"/>
            <a:ext cx="2230279" cy="426271"/>
          </a:xfrm>
          <a:prstGeom prst="rect">
            <a:avLst/>
          </a:prstGeom>
          <a:noFill/>
        </p:spPr>
        <p:txBody>
          <a:bodyPr wrap="square" rtlCol="0">
            <a:spAutoFit/>
          </a:bodyPr>
          <a:lstStyle/>
          <a:p>
            <a:r>
              <a:rPr lang="en-US" sz="2170" b="1" i="1" dirty="0">
                <a:solidFill>
                  <a:schemeClr val="bg1"/>
                </a:solidFill>
                <a:latin typeface="Times New Roman" panose="02020603050405020304" pitchFamily="18" charset="0"/>
                <a:cs typeface="Times New Roman" panose="02020603050405020304" pitchFamily="18" charset="0"/>
              </a:rPr>
              <a:t>Figure 3</a:t>
            </a:r>
          </a:p>
        </p:txBody>
      </p:sp>
      <p:sp>
        <p:nvSpPr>
          <p:cNvPr id="50" name="TextBox 49"/>
          <p:cNvSpPr txBox="1"/>
          <p:nvPr/>
        </p:nvSpPr>
        <p:spPr>
          <a:xfrm>
            <a:off x="31773020" y="16996444"/>
            <a:ext cx="2230279" cy="426271"/>
          </a:xfrm>
          <a:prstGeom prst="rect">
            <a:avLst/>
          </a:prstGeom>
          <a:noFill/>
        </p:spPr>
        <p:txBody>
          <a:bodyPr wrap="square" rtlCol="0">
            <a:spAutoFit/>
          </a:bodyPr>
          <a:lstStyle/>
          <a:p>
            <a:r>
              <a:rPr lang="en-US" sz="2170" b="1" i="1" dirty="0">
                <a:latin typeface="Times New Roman" panose="02020603050405020304" pitchFamily="18" charset="0"/>
                <a:cs typeface="Times New Roman" panose="02020603050405020304" pitchFamily="18" charset="0"/>
              </a:rPr>
              <a:t>Figure 4</a:t>
            </a:r>
          </a:p>
        </p:txBody>
      </p:sp>
      <p:sp>
        <p:nvSpPr>
          <p:cNvPr id="51" name="TextBox 50"/>
          <p:cNvSpPr txBox="1"/>
          <p:nvPr/>
        </p:nvSpPr>
        <p:spPr>
          <a:xfrm>
            <a:off x="31773020" y="23937078"/>
            <a:ext cx="2230279" cy="426271"/>
          </a:xfrm>
          <a:prstGeom prst="rect">
            <a:avLst/>
          </a:prstGeom>
          <a:noFill/>
        </p:spPr>
        <p:txBody>
          <a:bodyPr wrap="square" rtlCol="0">
            <a:spAutoFit/>
          </a:bodyPr>
          <a:lstStyle/>
          <a:p>
            <a:r>
              <a:rPr lang="en-US" sz="2170" b="1" i="1" dirty="0">
                <a:latin typeface="Times New Roman" panose="02020603050405020304" pitchFamily="18" charset="0"/>
                <a:cs typeface="Times New Roman" panose="02020603050405020304" pitchFamily="18" charset="0"/>
              </a:rPr>
              <a:t>Figure 5</a:t>
            </a:r>
          </a:p>
        </p:txBody>
      </p:sp>
      <p:sp>
        <p:nvSpPr>
          <p:cNvPr id="52" name="TextBox 51"/>
          <p:cNvSpPr txBox="1"/>
          <p:nvPr/>
        </p:nvSpPr>
        <p:spPr>
          <a:xfrm>
            <a:off x="31636678" y="3812832"/>
            <a:ext cx="2230279" cy="426271"/>
          </a:xfrm>
          <a:prstGeom prst="rect">
            <a:avLst/>
          </a:prstGeom>
          <a:noFill/>
        </p:spPr>
        <p:txBody>
          <a:bodyPr wrap="square" rtlCol="0">
            <a:spAutoFit/>
          </a:bodyPr>
          <a:lstStyle/>
          <a:p>
            <a:r>
              <a:rPr lang="en-US" sz="2170" b="1" i="1" dirty="0">
                <a:solidFill>
                  <a:schemeClr val="bg1"/>
                </a:solidFill>
                <a:latin typeface="Times New Roman" panose="02020603050405020304" pitchFamily="18" charset="0"/>
                <a:cs typeface="Times New Roman" panose="02020603050405020304" pitchFamily="18" charset="0"/>
              </a:rPr>
              <a:t>Figure 1</a:t>
            </a:r>
          </a:p>
        </p:txBody>
      </p:sp>
      <p:sp>
        <p:nvSpPr>
          <p:cNvPr id="11" name="TextBox 10"/>
          <p:cNvSpPr txBox="1"/>
          <p:nvPr/>
        </p:nvSpPr>
        <p:spPr>
          <a:xfrm>
            <a:off x="42483409" y="16838786"/>
            <a:ext cx="1177636" cy="426271"/>
          </a:xfrm>
          <a:prstGeom prst="rect">
            <a:avLst/>
          </a:prstGeom>
          <a:noFill/>
        </p:spPr>
        <p:txBody>
          <a:bodyPr wrap="square" rtlCol="0">
            <a:spAutoFit/>
          </a:bodyPr>
          <a:lstStyle/>
          <a:p>
            <a:r>
              <a:rPr lang="en-US" sz="2170" b="1" i="1" dirty="0">
                <a:solidFill>
                  <a:schemeClr val="bg1"/>
                </a:solidFill>
                <a:latin typeface="Times New Roman" panose="02020603050405020304" pitchFamily="18" charset="0"/>
                <a:cs typeface="Times New Roman" panose="02020603050405020304" pitchFamily="18" charset="0"/>
              </a:rPr>
              <a:t>Table 1</a:t>
            </a:r>
          </a:p>
        </p:txBody>
      </p:sp>
      <p:grpSp>
        <p:nvGrpSpPr>
          <p:cNvPr id="45" name="Group 44"/>
          <p:cNvGrpSpPr/>
          <p:nvPr/>
        </p:nvGrpSpPr>
        <p:grpSpPr>
          <a:xfrm>
            <a:off x="13438441" y="27330826"/>
            <a:ext cx="615997" cy="490448"/>
            <a:chOff x="13415581" y="27231766"/>
            <a:chExt cx="615997" cy="490448"/>
          </a:xfrm>
        </p:grpSpPr>
        <p:sp>
          <p:nvSpPr>
            <p:cNvPr id="17" name="TextBox 16"/>
            <p:cNvSpPr txBox="1"/>
            <p:nvPr/>
          </p:nvSpPr>
          <p:spPr>
            <a:xfrm>
              <a:off x="13579880" y="27231766"/>
              <a:ext cx="139583" cy="426271"/>
            </a:xfrm>
            <a:prstGeom prst="rect">
              <a:avLst/>
            </a:prstGeom>
            <a:solidFill>
              <a:schemeClr val="tx1"/>
            </a:solidFill>
          </p:spPr>
          <p:txBody>
            <a:bodyPr wrap="square" rtlCol="0">
              <a:spAutoFit/>
            </a:bodyPr>
            <a:lstStyle/>
            <a:p>
              <a:endParaRPr lang="en-US" sz="2170" dirty="0"/>
            </a:p>
          </p:txBody>
        </p:sp>
        <p:sp>
          <p:nvSpPr>
            <p:cNvPr id="53" name="TextBox 52"/>
            <p:cNvSpPr txBox="1"/>
            <p:nvPr/>
          </p:nvSpPr>
          <p:spPr>
            <a:xfrm rot="5400000">
              <a:off x="13739950" y="27097123"/>
              <a:ext cx="156986" cy="426271"/>
            </a:xfrm>
            <a:prstGeom prst="rect">
              <a:avLst/>
            </a:prstGeom>
            <a:solidFill>
              <a:schemeClr val="tx1"/>
            </a:solidFill>
          </p:spPr>
          <p:txBody>
            <a:bodyPr wrap="square" rtlCol="0">
              <a:spAutoFit/>
            </a:bodyPr>
            <a:lstStyle/>
            <a:p>
              <a:endParaRPr lang="en-US" sz="2170" dirty="0"/>
            </a:p>
          </p:txBody>
        </p:sp>
        <p:sp>
          <p:nvSpPr>
            <p:cNvPr id="54" name="TextBox 53"/>
            <p:cNvSpPr txBox="1"/>
            <p:nvPr/>
          </p:nvSpPr>
          <p:spPr>
            <a:xfrm rot="5400000">
              <a:off x="13550224" y="27430585"/>
              <a:ext cx="156986" cy="426271"/>
            </a:xfrm>
            <a:prstGeom prst="rect">
              <a:avLst/>
            </a:prstGeom>
            <a:solidFill>
              <a:schemeClr val="tx1"/>
            </a:solidFill>
          </p:spPr>
          <p:txBody>
            <a:bodyPr wrap="square" rtlCol="0">
              <a:spAutoFit/>
            </a:bodyPr>
            <a:lstStyle/>
            <a:p>
              <a:endParaRPr lang="en-US" sz="2170" dirty="0"/>
            </a:p>
          </p:txBody>
        </p:sp>
      </p:grpSp>
    </p:spTree>
    <p:extLst>
      <p:ext uri="{BB962C8B-B14F-4D97-AF65-F5344CB8AC3E}">
        <p14:creationId xmlns:p14="http://schemas.microsoft.com/office/powerpoint/2010/main" val="75379530"/>
      </p:ext>
    </p:extLst>
  </p:cSld>
  <p:clrMapOvr>
    <a:masterClrMapping/>
  </p:clrMapOvr>
</p:sld>
</file>

<file path=ppt/theme/theme1.xml><?xml version="1.0" encoding="utf-8"?>
<a:theme xmlns:a="http://schemas.openxmlformats.org/drawingml/2006/main" name="PosterPresentations.com-36x48_Trifold_Template-V3">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2500" dirty="0">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15494</TotalTime>
  <Words>971</Words>
  <Application>Microsoft Office PowerPoint</Application>
  <PresentationFormat>Custom</PresentationFormat>
  <Paragraphs>59</Paragraphs>
  <Slides>1</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10" baseType="lpstr">
      <vt:lpstr>Arial</vt:lpstr>
      <vt:lpstr>Arial Narrow</vt:lpstr>
      <vt:lpstr>Calibri</vt:lpstr>
      <vt:lpstr>Calibri Light</vt:lpstr>
      <vt:lpstr>Times New Roman</vt:lpstr>
      <vt:lpstr>Trebuchet MS</vt:lpstr>
      <vt:lpstr>PosterPresentations.com-36x48_Trifold_Template-V3</vt:lpstr>
      <vt:lpstr>Office Theme</vt:lpstr>
      <vt:lpstr>Image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Blayde Dill</dc:creator>
  <cp:lastModifiedBy>Carol Yarbrough</cp:lastModifiedBy>
  <cp:revision>95</cp:revision>
  <dcterms:created xsi:type="dcterms:W3CDTF">2017-01-19T15:39:01Z</dcterms:created>
  <dcterms:modified xsi:type="dcterms:W3CDTF">2017-02-24T17:14:17Z</dcterms:modified>
</cp:coreProperties>
</file>